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0" r:id="rId4"/>
  </p:sldMasterIdLst>
  <p:notesMasterIdLst>
    <p:notesMasterId r:id="rId20"/>
  </p:notesMasterIdLst>
  <p:sldIdLst>
    <p:sldId id="320" r:id="rId5"/>
    <p:sldId id="351" r:id="rId6"/>
    <p:sldId id="352" r:id="rId7"/>
    <p:sldId id="353" r:id="rId8"/>
    <p:sldId id="318" r:id="rId9"/>
    <p:sldId id="340" r:id="rId10"/>
    <p:sldId id="336" r:id="rId11"/>
    <p:sldId id="339" r:id="rId12"/>
    <p:sldId id="345" r:id="rId13"/>
    <p:sldId id="346" r:id="rId14"/>
    <p:sldId id="347" r:id="rId15"/>
    <p:sldId id="348" r:id="rId16"/>
    <p:sldId id="350" r:id="rId17"/>
    <p:sldId id="354" r:id="rId18"/>
    <p:sldId id="356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9EA"/>
    <a:srgbClr val="62B9E4"/>
    <a:srgbClr val="04A2D1"/>
    <a:srgbClr val="3D89C7"/>
    <a:srgbClr val="5DADD5"/>
    <a:srgbClr val="03779B"/>
    <a:srgbClr val="005392"/>
    <a:srgbClr val="965ECE"/>
    <a:srgbClr val="6453CD"/>
    <a:srgbClr val="392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EADFD-CD5A-4030-BDDB-47D693B3EA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1C750-6957-4D36-87CE-EA2F7C24F185}">
      <dgm:prSet phldrT="[Текст]" custT="1"/>
      <dgm:spPr>
        <a:solidFill>
          <a:srgbClr val="5BC4E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4К-КОМПЕТЕНЦИИ. </a:t>
          </a:r>
          <a:b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 семинар </a:t>
          </a:r>
        </a:p>
        <a:p>
          <a:pPr algn="ctr">
            <a:spcAft>
              <a:spcPts val="0"/>
            </a:spcAft>
          </a:pP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«Развитие коммуникативных навыков у детей дошкольного возраста»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DCDEA-8E13-4E69-B4CE-B94E30C1C375}" type="parTrans" cxnId="{6B649E4E-BA70-4F4F-BE2A-847295EEA64F}">
      <dgm:prSet/>
      <dgm:spPr/>
      <dgm:t>
        <a:bodyPr/>
        <a:lstStyle/>
        <a:p>
          <a:endParaRPr lang="ru-RU" sz="2400"/>
        </a:p>
      </dgm:t>
    </dgm:pt>
    <dgm:pt modelId="{1FECAC15-C5D0-49C4-BF69-F541C8F607E4}" type="sibTrans" cxnId="{6B649E4E-BA70-4F4F-BE2A-847295EEA64F}">
      <dgm:prSet/>
      <dgm:spPr/>
      <dgm:t>
        <a:bodyPr/>
        <a:lstStyle/>
        <a:p>
          <a:endParaRPr lang="ru-RU" sz="2400"/>
        </a:p>
      </dgm:t>
    </dgm:pt>
    <dgm:pt modelId="{20A19D32-B77F-4EB0-ABFF-3FDD2F2601FE}" type="pres">
      <dgm:prSet presAssocID="{D35EADFD-CD5A-4030-BDDB-47D693B3EA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89E89-D349-4409-870A-463E1AF55987}" type="pres">
      <dgm:prSet presAssocID="{C6B1C750-6957-4D36-87CE-EA2F7C24F185}" presName="parentText" presStyleLbl="node1" presStyleIdx="0" presStyleCnt="1" custScaleY="631476" custLinFactY="-38395" custLinFactNeighborX="7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49E4E-BA70-4F4F-BE2A-847295EEA64F}" srcId="{D35EADFD-CD5A-4030-BDDB-47D693B3EAC6}" destId="{C6B1C750-6957-4D36-87CE-EA2F7C24F185}" srcOrd="0" destOrd="0" parTransId="{214DCDEA-8E13-4E69-B4CE-B94E30C1C375}" sibTransId="{1FECAC15-C5D0-49C4-BF69-F541C8F607E4}"/>
    <dgm:cxn modelId="{7EAFDC51-EFAA-491A-A1C8-369253DBF174}" type="presOf" srcId="{D35EADFD-CD5A-4030-BDDB-47D693B3EAC6}" destId="{20A19D32-B77F-4EB0-ABFF-3FDD2F2601FE}" srcOrd="0" destOrd="0" presId="urn:microsoft.com/office/officeart/2005/8/layout/vList2"/>
    <dgm:cxn modelId="{851FD9D8-F626-4C37-BBBF-8A6963596EC0}" type="presOf" srcId="{C6B1C750-6957-4D36-87CE-EA2F7C24F185}" destId="{F5189E89-D349-4409-870A-463E1AF55987}" srcOrd="0" destOrd="0" presId="urn:microsoft.com/office/officeart/2005/8/layout/vList2"/>
    <dgm:cxn modelId="{2AF6E6AD-410D-4657-9197-7675A71E0CFD}" type="presParOf" srcId="{20A19D32-B77F-4EB0-ABFF-3FDD2F2601FE}" destId="{F5189E89-D349-4409-870A-463E1AF559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6694E-3A52-422A-B5E5-756832E15834}" type="doc">
      <dgm:prSet loTypeId="urn:microsoft.com/office/officeart/2008/layout/AlternatingPictureBlocks" loCatId="picture" qsTypeId="urn:microsoft.com/office/officeart/2005/8/quickstyle/3d1" qsCatId="3D" csTypeId="urn:microsoft.com/office/officeart/2005/8/colors/accent1_2" csCatId="accent1" phldr="1"/>
      <dgm:spPr/>
    </dgm:pt>
    <dgm:pt modelId="{7C977227-B75F-407E-9961-9A63E39F6FF6}">
      <dgm:prSet phldrT="[Текст]"/>
      <dgm:spPr>
        <a:solidFill>
          <a:srgbClr val="5AC4E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Командная работа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17ACE7-B940-4DF6-96D2-4994EA9C9D9F}" type="parTrans" cxnId="{92768046-E200-47CD-B76C-4B15AE03256F}">
      <dgm:prSet/>
      <dgm:spPr/>
      <dgm:t>
        <a:bodyPr/>
        <a:lstStyle/>
        <a:p>
          <a:endParaRPr lang="ru-RU"/>
        </a:p>
      </dgm:t>
    </dgm:pt>
    <dgm:pt modelId="{DCC8F338-F2ED-4023-8654-3A00A258B4AD}" type="sibTrans" cxnId="{92768046-E200-47CD-B76C-4B15AE03256F}">
      <dgm:prSet/>
      <dgm:spPr/>
      <dgm:t>
        <a:bodyPr/>
        <a:lstStyle/>
        <a:p>
          <a:endParaRPr lang="ru-RU"/>
        </a:p>
      </dgm:t>
    </dgm:pt>
    <dgm:pt modelId="{5BE1764D-8DE2-4D9C-953D-2D05C4EDB32E}">
      <dgm:prSet phldrT="[Текст]"/>
      <dgm:spPr>
        <a:solidFill>
          <a:srgbClr val="5AC4E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Критическое мышление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7FA96-87A4-42B9-BB47-C37363A03D2D}" type="parTrans" cxnId="{E49CCAC5-2B14-427F-8769-5AD7E57A0425}">
      <dgm:prSet/>
      <dgm:spPr/>
      <dgm:t>
        <a:bodyPr/>
        <a:lstStyle/>
        <a:p>
          <a:endParaRPr lang="ru-RU"/>
        </a:p>
      </dgm:t>
    </dgm:pt>
    <dgm:pt modelId="{EE012074-0423-4ABB-8556-2D8757F4C77C}" type="sibTrans" cxnId="{E49CCAC5-2B14-427F-8769-5AD7E57A0425}">
      <dgm:prSet/>
      <dgm:spPr/>
      <dgm:t>
        <a:bodyPr/>
        <a:lstStyle/>
        <a:p>
          <a:endParaRPr lang="ru-RU"/>
        </a:p>
      </dgm:t>
    </dgm:pt>
    <dgm:pt modelId="{2FE4E20F-16CD-4763-9746-1DE548FB5D10}">
      <dgm:prSet phldrT="[Текст]"/>
      <dgm:spPr>
        <a:solidFill>
          <a:srgbClr val="5AC4E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2F941-2CBF-4451-A494-6784F3E1BEFB}" type="parTrans" cxnId="{E86E7DFD-C1A6-4EDF-BB54-0EB407196557}">
      <dgm:prSet/>
      <dgm:spPr/>
      <dgm:t>
        <a:bodyPr/>
        <a:lstStyle/>
        <a:p>
          <a:endParaRPr lang="ru-RU"/>
        </a:p>
      </dgm:t>
    </dgm:pt>
    <dgm:pt modelId="{194819C6-EA76-46CC-A884-35A1AE32A48E}" type="sibTrans" cxnId="{E86E7DFD-C1A6-4EDF-BB54-0EB407196557}">
      <dgm:prSet/>
      <dgm:spPr/>
      <dgm:t>
        <a:bodyPr/>
        <a:lstStyle/>
        <a:p>
          <a:endParaRPr lang="ru-RU"/>
        </a:p>
      </dgm:t>
    </dgm:pt>
    <dgm:pt modelId="{DF92F822-8993-4DCF-A122-D66429504074}">
      <dgm:prSet phldrT="[Текст]"/>
      <dgm:spPr>
        <a:solidFill>
          <a:srgbClr val="5AC4E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F5CD9-784A-44A3-A6B1-AFC652B4B1CD}" type="parTrans" cxnId="{CEB3D885-2921-47F7-AC2C-E9C66A5B2DE4}">
      <dgm:prSet/>
      <dgm:spPr/>
      <dgm:t>
        <a:bodyPr/>
        <a:lstStyle/>
        <a:p>
          <a:endParaRPr lang="ru-RU"/>
        </a:p>
      </dgm:t>
    </dgm:pt>
    <dgm:pt modelId="{23892430-5992-49B1-9105-443CA71D616D}" type="sibTrans" cxnId="{CEB3D885-2921-47F7-AC2C-E9C66A5B2DE4}">
      <dgm:prSet/>
      <dgm:spPr/>
      <dgm:t>
        <a:bodyPr/>
        <a:lstStyle/>
        <a:p>
          <a:endParaRPr lang="ru-RU"/>
        </a:p>
      </dgm:t>
    </dgm:pt>
    <dgm:pt modelId="{AE94F6C4-7AA1-4ECC-8A67-A22E3FD75E59}" type="pres">
      <dgm:prSet presAssocID="{F816694E-3A52-422A-B5E5-756832E15834}" presName="linearFlow" presStyleCnt="0">
        <dgm:presLayoutVars>
          <dgm:dir/>
          <dgm:resizeHandles val="exact"/>
        </dgm:presLayoutVars>
      </dgm:prSet>
      <dgm:spPr/>
    </dgm:pt>
    <dgm:pt modelId="{E1E9ADB0-3AE2-43D5-A02C-397C812C8B5D}" type="pres">
      <dgm:prSet presAssocID="{7C977227-B75F-407E-9961-9A63E39F6FF6}" presName="comp" presStyleCnt="0"/>
      <dgm:spPr/>
    </dgm:pt>
    <dgm:pt modelId="{6CFA363E-B662-45D0-8930-3E34EA6C16A1}" type="pres">
      <dgm:prSet presAssocID="{7C977227-B75F-407E-9961-9A63E39F6FF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4584-8D74-4FD1-912B-7146483E8FA5}" type="pres">
      <dgm:prSet presAssocID="{7C977227-B75F-407E-9961-9A63E39F6FF6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31ECF851-35C8-4740-872F-FC081575A736}" type="pres">
      <dgm:prSet presAssocID="{DCC8F338-F2ED-4023-8654-3A00A258B4AD}" presName="sibTrans" presStyleCnt="0"/>
      <dgm:spPr/>
    </dgm:pt>
    <dgm:pt modelId="{E1E98337-FFA4-411F-AF77-156BC72CDACD}" type="pres">
      <dgm:prSet presAssocID="{5BE1764D-8DE2-4D9C-953D-2D05C4EDB32E}" presName="comp" presStyleCnt="0"/>
      <dgm:spPr/>
    </dgm:pt>
    <dgm:pt modelId="{6854A1E8-4AE2-4B11-9067-0711C95600AB}" type="pres">
      <dgm:prSet presAssocID="{5BE1764D-8DE2-4D9C-953D-2D05C4EDB32E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02747-7CBC-409A-9BD1-0EB22837621A}" type="pres">
      <dgm:prSet presAssocID="{5BE1764D-8DE2-4D9C-953D-2D05C4EDB32E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C7078062-C04E-41F6-B55C-6CDBB99AD99F}" type="pres">
      <dgm:prSet presAssocID="{EE012074-0423-4ABB-8556-2D8757F4C77C}" presName="sibTrans" presStyleCnt="0"/>
      <dgm:spPr/>
    </dgm:pt>
    <dgm:pt modelId="{648C7BEF-2CB1-40E2-A7D5-B2BAB4D12FA5}" type="pres">
      <dgm:prSet presAssocID="{2FE4E20F-16CD-4763-9746-1DE548FB5D10}" presName="comp" presStyleCnt="0"/>
      <dgm:spPr/>
    </dgm:pt>
    <dgm:pt modelId="{B2F27AC8-3F83-4A00-AA15-854602BA2438}" type="pres">
      <dgm:prSet presAssocID="{2FE4E20F-16CD-4763-9746-1DE548FB5D10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30EB0-0973-4228-9E7C-2CCC828BDED6}" type="pres">
      <dgm:prSet presAssocID="{2FE4E20F-16CD-4763-9746-1DE548FB5D10}" presName="rect1" presStyleLbl="lnNod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51" t="9796" r="-13649" b="-9796"/>
          </a:stretch>
        </a:blipFill>
      </dgm:spPr>
    </dgm:pt>
    <dgm:pt modelId="{A10A3BBD-6B1C-4026-81C2-5ABE7249F496}" type="pres">
      <dgm:prSet presAssocID="{194819C6-EA76-46CC-A884-35A1AE32A48E}" presName="sibTrans" presStyleCnt="0"/>
      <dgm:spPr/>
    </dgm:pt>
    <dgm:pt modelId="{B54489C7-951B-46FF-9709-1C16B543C11C}" type="pres">
      <dgm:prSet presAssocID="{DF92F822-8993-4DCF-A122-D66429504074}" presName="comp" presStyleCnt="0"/>
      <dgm:spPr/>
    </dgm:pt>
    <dgm:pt modelId="{90A7C85E-EB93-434A-9323-51F84147B173}" type="pres">
      <dgm:prSet presAssocID="{DF92F822-8993-4DCF-A122-D66429504074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4792-F800-40F2-8263-3A23E42FEE73}" type="pres">
      <dgm:prSet presAssocID="{DF92F822-8993-4DCF-A122-D66429504074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3C08BB5D-6D12-4A50-A262-E290FCE6DA84}" type="presOf" srcId="{DF92F822-8993-4DCF-A122-D66429504074}" destId="{90A7C85E-EB93-434A-9323-51F84147B173}" srcOrd="0" destOrd="0" presId="urn:microsoft.com/office/officeart/2008/layout/AlternatingPictureBlocks"/>
    <dgm:cxn modelId="{48532137-DC16-4B54-AA1F-13133692C8B2}" type="presOf" srcId="{7C977227-B75F-407E-9961-9A63E39F6FF6}" destId="{6CFA363E-B662-45D0-8930-3E34EA6C16A1}" srcOrd="0" destOrd="0" presId="urn:microsoft.com/office/officeart/2008/layout/AlternatingPictureBlocks"/>
    <dgm:cxn modelId="{E86E7DFD-C1A6-4EDF-BB54-0EB407196557}" srcId="{F816694E-3A52-422A-B5E5-756832E15834}" destId="{2FE4E20F-16CD-4763-9746-1DE548FB5D10}" srcOrd="2" destOrd="0" parTransId="{DE42F941-2CBF-4451-A494-6784F3E1BEFB}" sibTransId="{194819C6-EA76-46CC-A884-35A1AE32A48E}"/>
    <dgm:cxn modelId="{E49CCAC5-2B14-427F-8769-5AD7E57A0425}" srcId="{F816694E-3A52-422A-B5E5-756832E15834}" destId="{5BE1764D-8DE2-4D9C-953D-2D05C4EDB32E}" srcOrd="1" destOrd="0" parTransId="{ABB7FA96-87A4-42B9-BB47-C37363A03D2D}" sibTransId="{EE012074-0423-4ABB-8556-2D8757F4C77C}"/>
    <dgm:cxn modelId="{CEB3D885-2921-47F7-AC2C-E9C66A5B2DE4}" srcId="{F816694E-3A52-422A-B5E5-756832E15834}" destId="{DF92F822-8993-4DCF-A122-D66429504074}" srcOrd="3" destOrd="0" parTransId="{B0BF5CD9-784A-44A3-A6B1-AFC652B4B1CD}" sibTransId="{23892430-5992-49B1-9105-443CA71D616D}"/>
    <dgm:cxn modelId="{F6BB48E0-9BA2-426F-BC4D-FAA40333D169}" type="presOf" srcId="{2FE4E20F-16CD-4763-9746-1DE548FB5D10}" destId="{B2F27AC8-3F83-4A00-AA15-854602BA2438}" srcOrd="0" destOrd="0" presId="urn:microsoft.com/office/officeart/2008/layout/AlternatingPictureBlocks"/>
    <dgm:cxn modelId="{92768046-E200-47CD-B76C-4B15AE03256F}" srcId="{F816694E-3A52-422A-B5E5-756832E15834}" destId="{7C977227-B75F-407E-9961-9A63E39F6FF6}" srcOrd="0" destOrd="0" parTransId="{D317ACE7-B940-4DF6-96D2-4994EA9C9D9F}" sibTransId="{DCC8F338-F2ED-4023-8654-3A00A258B4AD}"/>
    <dgm:cxn modelId="{548E865D-D93D-4931-A0B7-D1D4705C0B88}" type="presOf" srcId="{F816694E-3A52-422A-B5E5-756832E15834}" destId="{AE94F6C4-7AA1-4ECC-8A67-A22E3FD75E59}" srcOrd="0" destOrd="0" presId="urn:microsoft.com/office/officeart/2008/layout/AlternatingPictureBlocks"/>
    <dgm:cxn modelId="{761BF347-8D32-46DF-BCE6-191802C980BB}" type="presOf" srcId="{5BE1764D-8DE2-4D9C-953D-2D05C4EDB32E}" destId="{6854A1E8-4AE2-4B11-9067-0711C95600AB}" srcOrd="0" destOrd="0" presId="urn:microsoft.com/office/officeart/2008/layout/AlternatingPictureBlocks"/>
    <dgm:cxn modelId="{1BE65FC3-96D0-4B21-9EAF-7EA948B66192}" type="presParOf" srcId="{AE94F6C4-7AA1-4ECC-8A67-A22E3FD75E59}" destId="{E1E9ADB0-3AE2-43D5-A02C-397C812C8B5D}" srcOrd="0" destOrd="0" presId="urn:microsoft.com/office/officeart/2008/layout/AlternatingPictureBlocks"/>
    <dgm:cxn modelId="{60432633-B74B-4D5F-8752-A82E05242559}" type="presParOf" srcId="{E1E9ADB0-3AE2-43D5-A02C-397C812C8B5D}" destId="{6CFA363E-B662-45D0-8930-3E34EA6C16A1}" srcOrd="0" destOrd="0" presId="urn:microsoft.com/office/officeart/2008/layout/AlternatingPictureBlocks"/>
    <dgm:cxn modelId="{A8C51F2D-923A-4082-836E-68028F33BB36}" type="presParOf" srcId="{E1E9ADB0-3AE2-43D5-A02C-397C812C8B5D}" destId="{6D9E4584-8D74-4FD1-912B-7146483E8FA5}" srcOrd="1" destOrd="0" presId="urn:microsoft.com/office/officeart/2008/layout/AlternatingPictureBlocks"/>
    <dgm:cxn modelId="{B4118351-44E6-4A06-BDA5-732C44579456}" type="presParOf" srcId="{AE94F6C4-7AA1-4ECC-8A67-A22E3FD75E59}" destId="{31ECF851-35C8-4740-872F-FC081575A736}" srcOrd="1" destOrd="0" presId="urn:microsoft.com/office/officeart/2008/layout/AlternatingPictureBlocks"/>
    <dgm:cxn modelId="{279BFD91-4779-4182-A7E2-861866FC25BC}" type="presParOf" srcId="{AE94F6C4-7AA1-4ECC-8A67-A22E3FD75E59}" destId="{E1E98337-FFA4-411F-AF77-156BC72CDACD}" srcOrd="2" destOrd="0" presId="urn:microsoft.com/office/officeart/2008/layout/AlternatingPictureBlocks"/>
    <dgm:cxn modelId="{5011E677-F5CA-4B0C-A78C-862DD8209B30}" type="presParOf" srcId="{E1E98337-FFA4-411F-AF77-156BC72CDACD}" destId="{6854A1E8-4AE2-4B11-9067-0711C95600AB}" srcOrd="0" destOrd="0" presId="urn:microsoft.com/office/officeart/2008/layout/AlternatingPictureBlocks"/>
    <dgm:cxn modelId="{9D59E96D-4069-4547-8E58-0FBDDFF5470C}" type="presParOf" srcId="{E1E98337-FFA4-411F-AF77-156BC72CDACD}" destId="{D0E02747-7CBC-409A-9BD1-0EB22837621A}" srcOrd="1" destOrd="0" presId="urn:microsoft.com/office/officeart/2008/layout/AlternatingPictureBlocks"/>
    <dgm:cxn modelId="{A89C47A1-50D6-4490-ACA4-A50047419DF1}" type="presParOf" srcId="{AE94F6C4-7AA1-4ECC-8A67-A22E3FD75E59}" destId="{C7078062-C04E-41F6-B55C-6CDBB99AD99F}" srcOrd="3" destOrd="0" presId="urn:microsoft.com/office/officeart/2008/layout/AlternatingPictureBlocks"/>
    <dgm:cxn modelId="{13FA0641-5290-4821-AAD4-F087ECFC2BC0}" type="presParOf" srcId="{AE94F6C4-7AA1-4ECC-8A67-A22E3FD75E59}" destId="{648C7BEF-2CB1-40E2-A7D5-B2BAB4D12FA5}" srcOrd="4" destOrd="0" presId="urn:microsoft.com/office/officeart/2008/layout/AlternatingPictureBlocks"/>
    <dgm:cxn modelId="{233F4D86-9E95-4EF7-8E6C-C677DBCD9454}" type="presParOf" srcId="{648C7BEF-2CB1-40E2-A7D5-B2BAB4D12FA5}" destId="{B2F27AC8-3F83-4A00-AA15-854602BA2438}" srcOrd="0" destOrd="0" presId="urn:microsoft.com/office/officeart/2008/layout/AlternatingPictureBlocks"/>
    <dgm:cxn modelId="{2B76BC0B-71C9-479B-B21F-A36CD474503B}" type="presParOf" srcId="{648C7BEF-2CB1-40E2-A7D5-B2BAB4D12FA5}" destId="{1C630EB0-0973-4228-9E7C-2CCC828BDED6}" srcOrd="1" destOrd="0" presId="urn:microsoft.com/office/officeart/2008/layout/AlternatingPictureBlocks"/>
    <dgm:cxn modelId="{87670A9B-6312-4D46-ABE3-4C951B8C6163}" type="presParOf" srcId="{AE94F6C4-7AA1-4ECC-8A67-A22E3FD75E59}" destId="{A10A3BBD-6B1C-4026-81C2-5ABE7249F496}" srcOrd="5" destOrd="0" presId="urn:microsoft.com/office/officeart/2008/layout/AlternatingPictureBlocks"/>
    <dgm:cxn modelId="{2B46266D-3408-4AC2-8086-7F69DAAB9292}" type="presParOf" srcId="{AE94F6C4-7AA1-4ECC-8A67-A22E3FD75E59}" destId="{B54489C7-951B-46FF-9709-1C16B543C11C}" srcOrd="6" destOrd="0" presId="urn:microsoft.com/office/officeart/2008/layout/AlternatingPictureBlocks"/>
    <dgm:cxn modelId="{59BAF767-5047-47E7-B6F2-71702F6A5595}" type="presParOf" srcId="{B54489C7-951B-46FF-9709-1C16B543C11C}" destId="{90A7C85E-EB93-434A-9323-51F84147B173}" srcOrd="0" destOrd="0" presId="urn:microsoft.com/office/officeart/2008/layout/AlternatingPictureBlocks"/>
    <dgm:cxn modelId="{DD9A9B6C-C8FF-401E-84FC-B3C9A7AF855A}" type="presParOf" srcId="{B54489C7-951B-46FF-9709-1C16B543C11C}" destId="{1F834792-F800-40F2-8263-3A23E42FEE7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4A975-9388-4DDF-9E18-D9A3BD4E21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48961-3427-4387-B9B7-A7C53CBF7D5D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Концентрация и управление вниманием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4BA0F-2E4C-4203-8A89-6DEC640D41E6}" type="parTrans" cxnId="{86C3035D-5C96-4715-AEDA-DDFE7632061E}">
      <dgm:prSet/>
      <dgm:spPr/>
      <dgm:t>
        <a:bodyPr/>
        <a:lstStyle/>
        <a:p>
          <a:endParaRPr lang="ru-RU"/>
        </a:p>
      </dgm:t>
    </dgm:pt>
    <dgm:pt modelId="{A97C58FE-DD6E-41DA-9D96-8363FFA43C0D}" type="sibTrans" cxnId="{86C3035D-5C96-4715-AEDA-DDFE7632061E}">
      <dgm:prSet/>
      <dgm:spPr/>
      <dgm:t>
        <a:bodyPr/>
        <a:lstStyle/>
        <a:p>
          <a:endParaRPr lang="ru-RU"/>
        </a:p>
      </dgm:t>
    </dgm:pt>
    <dgm:pt modelId="{32D2B293-1619-459F-A161-0729BC2E3B2F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мышление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DD4DB-8B89-44A1-9933-1D708ADBD69D}" type="parTrans" cxnId="{27F263F9-A00D-40C1-AC48-BCDB5320F977}">
      <dgm:prSet/>
      <dgm:spPr/>
      <dgm:t>
        <a:bodyPr/>
        <a:lstStyle/>
        <a:p>
          <a:endParaRPr lang="ru-RU"/>
        </a:p>
      </dgm:t>
    </dgm:pt>
    <dgm:pt modelId="{E0D3DDEA-5A48-4FDD-8683-15521F57A309}" type="sibTrans" cxnId="{27F263F9-A00D-40C1-AC48-BCDB5320F977}">
      <dgm:prSet/>
      <dgm:spPr/>
      <dgm:t>
        <a:bodyPr/>
        <a:lstStyle/>
        <a:p>
          <a:endParaRPr lang="ru-RU"/>
        </a:p>
      </dgm:t>
    </dgm:pt>
    <dgm:pt modelId="{6DFA8928-A060-41BE-B6E8-0D1BA0C99285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грамотность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A93E0-CF3A-4A61-907F-A0FDB26C6DDF}" type="parTrans" cxnId="{3EDB722F-8CCE-4922-AE09-018D9E779604}">
      <dgm:prSet/>
      <dgm:spPr/>
      <dgm:t>
        <a:bodyPr/>
        <a:lstStyle/>
        <a:p>
          <a:endParaRPr lang="ru-RU"/>
        </a:p>
      </dgm:t>
    </dgm:pt>
    <dgm:pt modelId="{3B389DB7-9791-4F83-A7F3-BE3065174DA2}" type="sibTrans" cxnId="{3EDB722F-8CCE-4922-AE09-018D9E779604}">
      <dgm:prSet/>
      <dgm:spPr/>
      <dgm:t>
        <a:bodyPr/>
        <a:lstStyle/>
        <a:p>
          <a:endParaRPr lang="ru-RU"/>
        </a:p>
      </dgm:t>
    </dgm:pt>
    <dgm:pt modelId="{CE458CD9-6798-44A4-8938-7D32B9CDE689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Кросскультур-ность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1F130-7851-49B5-B5C6-876D889CEF83}" type="parTrans" cxnId="{881F90C8-708D-42C0-8C7A-0B16AE1E9896}">
      <dgm:prSet/>
      <dgm:spPr/>
      <dgm:t>
        <a:bodyPr/>
        <a:lstStyle/>
        <a:p>
          <a:endParaRPr lang="ru-RU"/>
        </a:p>
      </dgm:t>
    </dgm:pt>
    <dgm:pt modelId="{43F4F1A0-CB72-4D75-ADBB-6109B50E168E}" type="sibTrans" cxnId="{881F90C8-708D-42C0-8C7A-0B16AE1E9896}">
      <dgm:prSet/>
      <dgm:spPr/>
      <dgm:t>
        <a:bodyPr/>
        <a:lstStyle/>
        <a:p>
          <a:endParaRPr lang="ru-RU"/>
        </a:p>
      </dgm:t>
    </dgm:pt>
    <dgm:pt modelId="{00A65F71-A2A0-4369-B249-70D0515FE1C7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Цифровая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грамотность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79AA8-A091-40D3-8449-13C9A62CCE34}" type="parTrans" cxnId="{D9BCA847-0B91-45A8-922D-DC35448236BC}">
      <dgm:prSet/>
      <dgm:spPr/>
      <dgm:t>
        <a:bodyPr/>
        <a:lstStyle/>
        <a:p>
          <a:endParaRPr lang="ru-RU"/>
        </a:p>
      </dgm:t>
    </dgm:pt>
    <dgm:pt modelId="{6029E8B5-4002-4FAA-9CCB-BE28D45213D1}" type="sibTrans" cxnId="{D9BCA847-0B91-45A8-922D-DC35448236BC}">
      <dgm:prSet/>
      <dgm:spPr/>
      <dgm:t>
        <a:bodyPr/>
        <a:lstStyle/>
        <a:p>
          <a:endParaRPr lang="ru-RU"/>
        </a:p>
      </dgm:t>
    </dgm:pt>
    <dgm:pt modelId="{1BE187F8-51A3-4198-98E5-2208FAD2E66C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Способность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(само)обучению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8A53A-1EA1-40D3-A530-872B803ADF39}" type="parTrans" cxnId="{83D6ED9F-AB86-44FA-B291-BDF89D1DAAA1}">
      <dgm:prSet/>
      <dgm:spPr/>
      <dgm:t>
        <a:bodyPr/>
        <a:lstStyle/>
        <a:p>
          <a:endParaRPr lang="ru-RU"/>
        </a:p>
      </dgm:t>
    </dgm:pt>
    <dgm:pt modelId="{FC666F46-570D-484F-B597-7846F05F7218}" type="sibTrans" cxnId="{83D6ED9F-AB86-44FA-B291-BDF89D1DAAA1}">
      <dgm:prSet/>
      <dgm:spPr/>
      <dgm:t>
        <a:bodyPr/>
        <a:lstStyle/>
        <a:p>
          <a:endParaRPr lang="ru-RU"/>
        </a:p>
      </dgm:t>
    </dgm:pt>
    <dgm:pt modelId="{E8E51562-AAB0-4401-AE4C-D3C6D6B658DF}">
      <dgm:prSet phldrT="[Текст]" custT="1"/>
      <dgm:spPr>
        <a:solidFill>
          <a:srgbClr val="04A2D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Творчество,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D9AA1-0AEB-40F6-95A2-8C9ECABD65C6}" type="parTrans" cxnId="{C10A51DD-B9C1-499A-9DE4-F45A62394255}">
      <dgm:prSet/>
      <dgm:spPr/>
      <dgm:t>
        <a:bodyPr/>
        <a:lstStyle/>
        <a:p>
          <a:endParaRPr lang="ru-RU"/>
        </a:p>
      </dgm:t>
    </dgm:pt>
    <dgm:pt modelId="{C221C922-A6BB-406A-A39E-E9CD342EEADB}" type="sibTrans" cxnId="{C10A51DD-B9C1-499A-9DE4-F45A62394255}">
      <dgm:prSet/>
      <dgm:spPr/>
      <dgm:t>
        <a:bodyPr/>
        <a:lstStyle/>
        <a:p>
          <a:endParaRPr lang="ru-RU"/>
        </a:p>
      </dgm:t>
    </dgm:pt>
    <dgm:pt modelId="{89211DB6-6D0B-4D9B-911D-16F28FE486EE}" type="pres">
      <dgm:prSet presAssocID="{9D74A975-9388-4DDF-9E18-D9A3BD4E21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7B072-1890-4257-B755-F7B17198F488}" type="pres">
      <dgm:prSet presAssocID="{97A48961-3427-4387-B9B7-A7C53CBF7D5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4060F-AF18-49CB-8519-D1E78B0225A0}" type="pres">
      <dgm:prSet presAssocID="{A97C58FE-DD6E-41DA-9D96-8363FFA43C0D}" presName="sibTrans" presStyleCnt="0"/>
      <dgm:spPr/>
    </dgm:pt>
    <dgm:pt modelId="{57CB272F-B1AC-4D39-8969-027273870ED1}" type="pres">
      <dgm:prSet presAssocID="{32D2B293-1619-459F-A161-0729BC2E3B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8EB2-A8FE-410E-916A-67650C2BC652}" type="pres">
      <dgm:prSet presAssocID="{E0D3DDEA-5A48-4FDD-8683-15521F57A309}" presName="sibTrans" presStyleCnt="0"/>
      <dgm:spPr/>
    </dgm:pt>
    <dgm:pt modelId="{DA5A55ED-B65E-44D1-AF94-1121DC9CFE13}" type="pres">
      <dgm:prSet presAssocID="{6DFA8928-A060-41BE-B6E8-0D1BA0C9928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3652F-1C54-4E4B-934D-CB0CAAF90B56}" type="pres">
      <dgm:prSet presAssocID="{3B389DB7-9791-4F83-A7F3-BE3065174DA2}" presName="sibTrans" presStyleCnt="0"/>
      <dgm:spPr/>
    </dgm:pt>
    <dgm:pt modelId="{34F7AFCC-B61F-4B2F-81BD-4A1004E8E761}" type="pres">
      <dgm:prSet presAssocID="{CE458CD9-6798-44A4-8938-7D32B9CDE6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0CFE4-DD32-4D0E-85C1-730F86F70606}" type="pres">
      <dgm:prSet presAssocID="{43F4F1A0-CB72-4D75-ADBB-6109B50E168E}" presName="sibTrans" presStyleCnt="0"/>
      <dgm:spPr/>
    </dgm:pt>
    <dgm:pt modelId="{462639F6-A5C5-4359-9F2F-B12C1954B9EC}" type="pres">
      <dgm:prSet presAssocID="{00A65F71-A2A0-4369-B249-70D0515FE1C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5DFE-A5D9-40BB-BC42-371D3F58D6CC}" type="pres">
      <dgm:prSet presAssocID="{6029E8B5-4002-4FAA-9CCB-BE28D45213D1}" presName="sibTrans" presStyleCnt="0"/>
      <dgm:spPr/>
    </dgm:pt>
    <dgm:pt modelId="{9F97A3BE-191B-42C2-BD90-79FF946FA89E}" type="pres">
      <dgm:prSet presAssocID="{1BE187F8-51A3-4198-98E5-2208FAD2E66C}" presName="node" presStyleLbl="node1" presStyleIdx="5" presStyleCnt="7" custScaleX="11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67FA-0649-43F1-A562-7BE0BF8F4179}" type="pres">
      <dgm:prSet presAssocID="{FC666F46-570D-484F-B597-7846F05F7218}" presName="sibTrans" presStyleCnt="0"/>
      <dgm:spPr/>
    </dgm:pt>
    <dgm:pt modelId="{963A2143-1A28-46B7-80DB-9F678D43B2D1}" type="pres">
      <dgm:prSet presAssocID="{E8E51562-AAB0-4401-AE4C-D3C6D6B658D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73D76-E1AC-44A9-9F0A-75A47CE9BE7D}" type="presOf" srcId="{97A48961-3427-4387-B9B7-A7C53CBF7D5D}" destId="{4867B072-1890-4257-B755-F7B17198F488}" srcOrd="0" destOrd="0" presId="urn:microsoft.com/office/officeart/2005/8/layout/default"/>
    <dgm:cxn modelId="{83D6ED9F-AB86-44FA-B291-BDF89D1DAAA1}" srcId="{9D74A975-9388-4DDF-9E18-D9A3BD4E2164}" destId="{1BE187F8-51A3-4198-98E5-2208FAD2E66C}" srcOrd="5" destOrd="0" parTransId="{6728A53A-1EA1-40D3-A530-872B803ADF39}" sibTransId="{FC666F46-570D-484F-B597-7846F05F7218}"/>
    <dgm:cxn modelId="{D337F851-53B5-4252-A60C-A8100AB3DDB7}" type="presOf" srcId="{E8E51562-AAB0-4401-AE4C-D3C6D6B658DF}" destId="{963A2143-1A28-46B7-80DB-9F678D43B2D1}" srcOrd="0" destOrd="0" presId="urn:microsoft.com/office/officeart/2005/8/layout/default"/>
    <dgm:cxn modelId="{86C3035D-5C96-4715-AEDA-DDFE7632061E}" srcId="{9D74A975-9388-4DDF-9E18-D9A3BD4E2164}" destId="{97A48961-3427-4387-B9B7-A7C53CBF7D5D}" srcOrd="0" destOrd="0" parTransId="{F3B4BA0F-2E4C-4203-8A89-6DEC640D41E6}" sibTransId="{A97C58FE-DD6E-41DA-9D96-8363FFA43C0D}"/>
    <dgm:cxn modelId="{C10A51DD-B9C1-499A-9DE4-F45A62394255}" srcId="{9D74A975-9388-4DDF-9E18-D9A3BD4E2164}" destId="{E8E51562-AAB0-4401-AE4C-D3C6D6B658DF}" srcOrd="6" destOrd="0" parTransId="{698D9AA1-0AEB-40F6-95A2-8C9ECABD65C6}" sibTransId="{C221C922-A6BB-406A-A39E-E9CD342EEADB}"/>
    <dgm:cxn modelId="{11A5CE23-AF51-4253-BB26-6BD1A7B87492}" type="presOf" srcId="{32D2B293-1619-459F-A161-0729BC2E3B2F}" destId="{57CB272F-B1AC-4D39-8969-027273870ED1}" srcOrd="0" destOrd="0" presId="urn:microsoft.com/office/officeart/2005/8/layout/default"/>
    <dgm:cxn modelId="{27F263F9-A00D-40C1-AC48-BCDB5320F977}" srcId="{9D74A975-9388-4DDF-9E18-D9A3BD4E2164}" destId="{32D2B293-1619-459F-A161-0729BC2E3B2F}" srcOrd="1" destOrd="0" parTransId="{482DD4DB-8B89-44A1-9933-1D708ADBD69D}" sibTransId="{E0D3DDEA-5A48-4FDD-8683-15521F57A309}"/>
    <dgm:cxn modelId="{DC6BF21E-FBBB-4F20-BB0A-C661A5B5D380}" type="presOf" srcId="{9D74A975-9388-4DDF-9E18-D9A3BD4E2164}" destId="{89211DB6-6D0B-4D9B-911D-16F28FE486EE}" srcOrd="0" destOrd="0" presId="urn:microsoft.com/office/officeart/2005/8/layout/default"/>
    <dgm:cxn modelId="{BB78D4AA-378A-4F5A-82B9-625074AC871F}" type="presOf" srcId="{00A65F71-A2A0-4369-B249-70D0515FE1C7}" destId="{462639F6-A5C5-4359-9F2F-B12C1954B9EC}" srcOrd="0" destOrd="0" presId="urn:microsoft.com/office/officeart/2005/8/layout/default"/>
    <dgm:cxn modelId="{C8F2D861-1984-4DA5-B6CF-C3638167AFFB}" type="presOf" srcId="{1BE187F8-51A3-4198-98E5-2208FAD2E66C}" destId="{9F97A3BE-191B-42C2-BD90-79FF946FA89E}" srcOrd="0" destOrd="0" presId="urn:microsoft.com/office/officeart/2005/8/layout/default"/>
    <dgm:cxn modelId="{881F90C8-708D-42C0-8C7A-0B16AE1E9896}" srcId="{9D74A975-9388-4DDF-9E18-D9A3BD4E2164}" destId="{CE458CD9-6798-44A4-8938-7D32B9CDE689}" srcOrd="3" destOrd="0" parTransId="{0081F130-7851-49B5-B5C6-876D889CEF83}" sibTransId="{43F4F1A0-CB72-4D75-ADBB-6109B50E168E}"/>
    <dgm:cxn modelId="{3EDB722F-8CCE-4922-AE09-018D9E779604}" srcId="{9D74A975-9388-4DDF-9E18-D9A3BD4E2164}" destId="{6DFA8928-A060-41BE-B6E8-0D1BA0C99285}" srcOrd="2" destOrd="0" parTransId="{0A9A93E0-CF3A-4A61-907F-A0FDB26C6DDF}" sibTransId="{3B389DB7-9791-4F83-A7F3-BE3065174DA2}"/>
    <dgm:cxn modelId="{F9F20C84-D427-40DD-AA06-CD424CCEFB1B}" type="presOf" srcId="{6DFA8928-A060-41BE-B6E8-0D1BA0C99285}" destId="{DA5A55ED-B65E-44D1-AF94-1121DC9CFE13}" srcOrd="0" destOrd="0" presId="urn:microsoft.com/office/officeart/2005/8/layout/default"/>
    <dgm:cxn modelId="{D9BCA847-0B91-45A8-922D-DC35448236BC}" srcId="{9D74A975-9388-4DDF-9E18-D9A3BD4E2164}" destId="{00A65F71-A2A0-4369-B249-70D0515FE1C7}" srcOrd="4" destOrd="0" parTransId="{01C79AA8-A091-40D3-8449-13C9A62CCE34}" sibTransId="{6029E8B5-4002-4FAA-9CCB-BE28D45213D1}"/>
    <dgm:cxn modelId="{4A608EE9-769B-41D3-B827-E86DED03D409}" type="presOf" srcId="{CE458CD9-6798-44A4-8938-7D32B9CDE689}" destId="{34F7AFCC-B61F-4B2F-81BD-4A1004E8E761}" srcOrd="0" destOrd="0" presId="urn:microsoft.com/office/officeart/2005/8/layout/default"/>
    <dgm:cxn modelId="{9E2CCB59-B1F2-4552-88DF-0CFB11FBD5B9}" type="presParOf" srcId="{89211DB6-6D0B-4D9B-911D-16F28FE486EE}" destId="{4867B072-1890-4257-B755-F7B17198F488}" srcOrd="0" destOrd="0" presId="urn:microsoft.com/office/officeart/2005/8/layout/default"/>
    <dgm:cxn modelId="{8B2EFB80-BBC3-481B-8EC7-6D6BF1A09F5E}" type="presParOf" srcId="{89211DB6-6D0B-4D9B-911D-16F28FE486EE}" destId="{3924060F-AF18-49CB-8519-D1E78B0225A0}" srcOrd="1" destOrd="0" presId="urn:microsoft.com/office/officeart/2005/8/layout/default"/>
    <dgm:cxn modelId="{B5658BF0-DE41-4F73-89D5-29850D6A61CA}" type="presParOf" srcId="{89211DB6-6D0B-4D9B-911D-16F28FE486EE}" destId="{57CB272F-B1AC-4D39-8969-027273870ED1}" srcOrd="2" destOrd="0" presId="urn:microsoft.com/office/officeart/2005/8/layout/default"/>
    <dgm:cxn modelId="{B706B068-F668-4BA5-8421-3C55CD30D0C8}" type="presParOf" srcId="{89211DB6-6D0B-4D9B-911D-16F28FE486EE}" destId="{C2338EB2-A8FE-410E-916A-67650C2BC652}" srcOrd="3" destOrd="0" presId="urn:microsoft.com/office/officeart/2005/8/layout/default"/>
    <dgm:cxn modelId="{6E1F1BFD-53F4-4943-A8BD-0D9140C06AA3}" type="presParOf" srcId="{89211DB6-6D0B-4D9B-911D-16F28FE486EE}" destId="{DA5A55ED-B65E-44D1-AF94-1121DC9CFE13}" srcOrd="4" destOrd="0" presId="urn:microsoft.com/office/officeart/2005/8/layout/default"/>
    <dgm:cxn modelId="{03EFB697-77EE-4300-A17C-04A4D29DFD77}" type="presParOf" srcId="{89211DB6-6D0B-4D9B-911D-16F28FE486EE}" destId="{3A83652F-1C54-4E4B-934D-CB0CAAF90B56}" srcOrd="5" destOrd="0" presId="urn:microsoft.com/office/officeart/2005/8/layout/default"/>
    <dgm:cxn modelId="{212AE142-B8D2-4A33-B084-13A883258F81}" type="presParOf" srcId="{89211DB6-6D0B-4D9B-911D-16F28FE486EE}" destId="{34F7AFCC-B61F-4B2F-81BD-4A1004E8E761}" srcOrd="6" destOrd="0" presId="urn:microsoft.com/office/officeart/2005/8/layout/default"/>
    <dgm:cxn modelId="{4355A0FE-A7F1-4BDE-B884-1965FD8BBC9A}" type="presParOf" srcId="{89211DB6-6D0B-4D9B-911D-16F28FE486EE}" destId="{7D00CFE4-DD32-4D0E-85C1-730F86F70606}" srcOrd="7" destOrd="0" presId="urn:microsoft.com/office/officeart/2005/8/layout/default"/>
    <dgm:cxn modelId="{80A0B2EB-82AB-427A-B41F-FA748F18816F}" type="presParOf" srcId="{89211DB6-6D0B-4D9B-911D-16F28FE486EE}" destId="{462639F6-A5C5-4359-9F2F-B12C1954B9EC}" srcOrd="8" destOrd="0" presId="urn:microsoft.com/office/officeart/2005/8/layout/default"/>
    <dgm:cxn modelId="{69C22C2F-1249-4C4F-B8C4-B05D99689E3F}" type="presParOf" srcId="{89211DB6-6D0B-4D9B-911D-16F28FE486EE}" destId="{100E5DFE-A5D9-40BB-BC42-371D3F58D6CC}" srcOrd="9" destOrd="0" presId="urn:microsoft.com/office/officeart/2005/8/layout/default"/>
    <dgm:cxn modelId="{8582C3DD-B7DE-408D-87FC-E79222DFC953}" type="presParOf" srcId="{89211DB6-6D0B-4D9B-911D-16F28FE486EE}" destId="{9F97A3BE-191B-42C2-BD90-79FF946FA89E}" srcOrd="10" destOrd="0" presId="urn:microsoft.com/office/officeart/2005/8/layout/default"/>
    <dgm:cxn modelId="{69BCF15C-5702-486C-B4FF-0D9921FB61C7}" type="presParOf" srcId="{89211DB6-6D0B-4D9B-911D-16F28FE486EE}" destId="{267A67FA-0649-43F1-A562-7BE0BF8F4179}" srcOrd="11" destOrd="0" presId="urn:microsoft.com/office/officeart/2005/8/layout/default"/>
    <dgm:cxn modelId="{2DF8D693-39CC-4A72-AC5F-624A2B55E69C}" type="presParOf" srcId="{89211DB6-6D0B-4D9B-911D-16F28FE486EE}" destId="{963A2143-1A28-46B7-80DB-9F678D43B2D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41544B-0EDA-4551-9710-EA2A21169C8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C3EE7-A65A-4FCF-81F3-69DD2B4701A6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 </a:t>
          </a:r>
          <a:r>
            <a:rPr lang="ru-RU" sz="1600" b="1" dirty="0" smtClean="0"/>
            <a:t>креативности</a:t>
          </a:r>
          <a:r>
            <a:rPr lang="ru-RU" sz="1600" dirty="0" smtClean="0"/>
            <a:t>, предоставляя им стандартные задачи.</a:t>
          </a:r>
          <a:br>
            <a:rPr lang="ru-RU" sz="1600" dirty="0" smtClean="0"/>
          </a:br>
          <a:endParaRPr lang="ru-RU" sz="1600" dirty="0"/>
        </a:p>
      </dgm:t>
    </dgm:pt>
    <dgm:pt modelId="{02CEF2BC-B2CD-4B13-B83D-5C1B25E9C609}" type="parTrans" cxnId="{40683A65-0AD2-4C98-B64E-A2A5B8A8B4CF}">
      <dgm:prSet/>
      <dgm:spPr/>
      <dgm:t>
        <a:bodyPr/>
        <a:lstStyle/>
        <a:p>
          <a:endParaRPr lang="ru-RU"/>
        </a:p>
      </dgm:t>
    </dgm:pt>
    <dgm:pt modelId="{E30FB8B4-0DDF-4675-94F8-2F13F0C33190}" type="sibTrans" cxnId="{40683A65-0AD2-4C98-B64E-A2A5B8A8B4CF}">
      <dgm:prSet/>
      <dgm:spPr/>
      <dgm:t>
        <a:bodyPr/>
        <a:lstStyle/>
        <a:p>
          <a:endParaRPr lang="ru-RU"/>
        </a:p>
      </dgm:t>
    </dgm:pt>
    <dgm:pt modelId="{82B81D82-5910-4AC3-BBE1-BC17266DA94E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 </a:t>
          </a:r>
          <a:r>
            <a:rPr lang="ru-RU" sz="1600" b="1" dirty="0" smtClean="0"/>
            <a:t>сотрудничеству и совместной работе</a:t>
          </a:r>
          <a:r>
            <a:rPr lang="ru-RU" sz="1600" dirty="0" smtClean="0"/>
            <a:t>, обращаясь к каждому из них индивидуально или ставя их в условия конкуренции друг с другом.</a:t>
          </a:r>
          <a:br>
            <a:rPr lang="ru-RU" sz="1600" dirty="0" smtClean="0"/>
          </a:br>
          <a:endParaRPr lang="ru-RU" sz="1600" dirty="0"/>
        </a:p>
      </dgm:t>
    </dgm:pt>
    <dgm:pt modelId="{4111AFF5-8F3C-4569-A913-2F9A93DBA8B4}" type="parTrans" cxnId="{7E5F2236-2DB6-4BA1-933B-257BC32E30BB}">
      <dgm:prSet/>
      <dgm:spPr/>
      <dgm:t>
        <a:bodyPr/>
        <a:lstStyle/>
        <a:p>
          <a:endParaRPr lang="ru-RU"/>
        </a:p>
      </dgm:t>
    </dgm:pt>
    <dgm:pt modelId="{5585555D-349D-4989-B4D1-9B73D64350F8}" type="sibTrans" cxnId="{7E5F2236-2DB6-4BA1-933B-257BC32E30BB}">
      <dgm:prSet/>
      <dgm:spPr/>
      <dgm:t>
        <a:bodyPr/>
        <a:lstStyle/>
        <a:p>
          <a:endParaRPr lang="ru-RU"/>
        </a:p>
      </dgm:t>
    </dgm:pt>
    <dgm:pt modelId="{865B33FC-D3BF-40E5-878A-2F14A4ED787A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 </a:t>
          </a:r>
          <a:r>
            <a:rPr lang="ru-RU" sz="1600" b="1" dirty="0" err="1" smtClean="0"/>
            <a:t>эмпатии</a:t>
          </a:r>
          <a:r>
            <a:rPr lang="ru-RU" sz="1600" b="1" dirty="0" smtClean="0"/>
            <a:t> и эмоциональному интеллекту</a:t>
          </a:r>
          <a:r>
            <a:rPr lang="ru-RU" sz="1600" dirty="0" smtClean="0"/>
            <a:t>, избавляясь от эмоций в образовательном процессе.</a:t>
          </a:r>
          <a:br>
            <a:rPr lang="ru-RU" sz="1600" dirty="0" smtClean="0"/>
          </a:br>
          <a:endParaRPr lang="ru-RU" sz="1600" dirty="0"/>
        </a:p>
      </dgm:t>
    </dgm:pt>
    <dgm:pt modelId="{683342C9-B65F-4B10-AE5E-87C1C239FCDA}" type="parTrans" cxnId="{4B5E13A9-0402-41C3-88FC-C8968388B5E4}">
      <dgm:prSet/>
      <dgm:spPr/>
      <dgm:t>
        <a:bodyPr/>
        <a:lstStyle/>
        <a:p>
          <a:endParaRPr lang="ru-RU"/>
        </a:p>
      </dgm:t>
    </dgm:pt>
    <dgm:pt modelId="{68472F36-35C1-4C81-A0A7-2C833257508E}" type="sibTrans" cxnId="{4B5E13A9-0402-41C3-88FC-C8968388B5E4}">
      <dgm:prSet/>
      <dgm:spPr/>
      <dgm:t>
        <a:bodyPr/>
        <a:lstStyle/>
        <a:p>
          <a:endParaRPr lang="ru-RU"/>
        </a:p>
      </dgm:t>
    </dgm:pt>
    <dgm:pt modelId="{5B2C96A9-99CE-4ED9-8087-122B2D689573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 развивать </a:t>
          </a:r>
          <a:r>
            <a:rPr lang="ru-RU" sz="1600" b="1" dirty="0" err="1" smtClean="0"/>
            <a:t>медиаграмотность</a:t>
          </a:r>
          <a:r>
            <a:rPr lang="ru-RU" sz="1600" b="1" dirty="0" smtClean="0"/>
            <a:t> или информационную гигиену</a:t>
          </a:r>
          <a:r>
            <a:rPr lang="ru-RU" sz="1600" dirty="0" smtClean="0"/>
            <a:t>, не допуская использование информационных технологий в школьных классах.</a:t>
          </a:r>
          <a:br>
            <a:rPr lang="ru-RU" sz="1600" dirty="0" smtClean="0"/>
          </a:br>
          <a:endParaRPr lang="ru-RU" sz="1600" dirty="0"/>
        </a:p>
      </dgm:t>
    </dgm:pt>
    <dgm:pt modelId="{E09F2129-8272-422D-B01B-69DD6F58D4EA}" type="parTrans" cxnId="{797E2665-F958-472C-BB83-6FDAE08B9CF4}">
      <dgm:prSet/>
      <dgm:spPr/>
      <dgm:t>
        <a:bodyPr/>
        <a:lstStyle/>
        <a:p>
          <a:endParaRPr lang="ru-RU"/>
        </a:p>
      </dgm:t>
    </dgm:pt>
    <dgm:pt modelId="{BEF9FE8A-695D-4F94-AC2F-1921A70ECCD6}" type="sibTrans" cxnId="{797E2665-F958-472C-BB83-6FDAE08B9CF4}">
      <dgm:prSet/>
      <dgm:spPr/>
      <dgm:t>
        <a:bodyPr/>
        <a:lstStyle/>
        <a:p>
          <a:endParaRPr lang="ru-RU"/>
        </a:p>
      </dgm:t>
    </dgm:pt>
    <dgm:pt modelId="{ECD9613D-94D2-42E0-BF55-168CF3501EB1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 </a:t>
          </a:r>
          <a:r>
            <a:rPr lang="ru-RU" sz="1600" b="1" dirty="0" smtClean="0"/>
            <a:t>жить в балансе с биосферой</a:t>
          </a:r>
          <a:r>
            <a:rPr lang="ru-RU" sz="1600" dirty="0" smtClean="0"/>
            <a:t>, лишая их контакта с природой или постоянно называя природу «ресурсом».</a:t>
          </a:r>
          <a:br>
            <a:rPr lang="ru-RU" sz="1600" dirty="0" smtClean="0"/>
          </a:br>
          <a:endParaRPr lang="ru-RU" sz="1600" dirty="0"/>
        </a:p>
      </dgm:t>
    </dgm:pt>
    <dgm:pt modelId="{EED53176-9F83-4283-923D-738881534581}" type="parTrans" cxnId="{C93C3DCC-D9B4-4648-B803-E6E5FA65EF97}">
      <dgm:prSet/>
      <dgm:spPr/>
      <dgm:t>
        <a:bodyPr/>
        <a:lstStyle/>
        <a:p>
          <a:endParaRPr lang="ru-RU"/>
        </a:p>
      </dgm:t>
    </dgm:pt>
    <dgm:pt modelId="{67359588-C29F-4B73-934D-F76699D070AA}" type="sibTrans" cxnId="{C93C3DCC-D9B4-4648-B803-E6E5FA65EF97}">
      <dgm:prSet/>
      <dgm:spPr/>
      <dgm:t>
        <a:bodyPr/>
        <a:lstStyle/>
        <a:p>
          <a:endParaRPr lang="ru-RU"/>
        </a:p>
      </dgm:t>
    </dgm:pt>
    <dgm:pt modelId="{699F719C-36D2-4F6D-A9A3-0E8D31325D41}">
      <dgm:prSet custT="1"/>
      <dgm:spPr/>
      <dgm:t>
        <a:bodyPr/>
        <a:lstStyle/>
        <a:p>
          <a:pPr rtl="0"/>
          <a:r>
            <a:rPr lang="ru-RU" sz="1600" dirty="0" smtClean="0"/>
            <a:t>Мы не можем научить людей </a:t>
          </a:r>
          <a:r>
            <a:rPr lang="ru-RU" sz="1600" b="1" dirty="0" smtClean="0"/>
            <a:t>осознанности</a:t>
          </a:r>
          <a:r>
            <a:rPr lang="ru-RU" sz="1600" dirty="0" smtClean="0"/>
            <a:t>, если сами педагоги не осознанны.</a:t>
          </a:r>
          <a:endParaRPr lang="ru-RU" sz="1600" dirty="0"/>
        </a:p>
      </dgm:t>
    </dgm:pt>
    <dgm:pt modelId="{2CA61E50-2C14-4690-ADD6-64453570F29E}" type="parTrans" cxnId="{113E910E-D2E9-416A-AE8D-6A02B6CF709E}">
      <dgm:prSet/>
      <dgm:spPr/>
      <dgm:t>
        <a:bodyPr/>
        <a:lstStyle/>
        <a:p>
          <a:endParaRPr lang="ru-RU"/>
        </a:p>
      </dgm:t>
    </dgm:pt>
    <dgm:pt modelId="{13A31514-8791-47C3-A54B-93AAEE399FD4}" type="sibTrans" cxnId="{113E910E-D2E9-416A-AE8D-6A02B6CF709E}">
      <dgm:prSet/>
      <dgm:spPr/>
      <dgm:t>
        <a:bodyPr/>
        <a:lstStyle/>
        <a:p>
          <a:endParaRPr lang="ru-RU"/>
        </a:p>
      </dgm:t>
    </dgm:pt>
    <dgm:pt modelId="{72EA2809-018E-4404-B966-0B1194CDEA3D}" type="pres">
      <dgm:prSet presAssocID="{E941544B-0EDA-4551-9710-EA2A21169C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42FD2-D797-4B45-86E0-4D963F11AA22}" type="pres">
      <dgm:prSet presAssocID="{1CFC3EE7-A65A-4FCF-81F3-69DD2B4701A6}" presName="composite" presStyleCnt="0"/>
      <dgm:spPr/>
    </dgm:pt>
    <dgm:pt modelId="{234131EC-532F-4232-AFB7-8849786A224F}" type="pres">
      <dgm:prSet presAssocID="{1CFC3EE7-A65A-4FCF-81F3-69DD2B4701A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B934-F7E2-43BD-91E1-828347891FB7}" type="pres">
      <dgm:prSet presAssocID="{1CFC3EE7-A65A-4FCF-81F3-69DD2B4701A6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3F8C4F3-75C4-4518-8CB4-93C43D8EA379}" type="pres">
      <dgm:prSet presAssocID="{E30FB8B4-0DDF-4675-94F8-2F13F0C33190}" presName="sibTrans" presStyleCnt="0"/>
      <dgm:spPr/>
    </dgm:pt>
    <dgm:pt modelId="{E3CA41B9-A8DE-4592-AB36-32091E15390B}" type="pres">
      <dgm:prSet presAssocID="{82B81D82-5910-4AC3-BBE1-BC17266DA94E}" presName="composite" presStyleCnt="0"/>
      <dgm:spPr/>
    </dgm:pt>
    <dgm:pt modelId="{182A471B-8749-471E-A749-F385B441C0DF}" type="pres">
      <dgm:prSet presAssocID="{82B81D82-5910-4AC3-BBE1-BC17266DA94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D6005-4026-4616-89C9-1CBF82E59716}" type="pres">
      <dgm:prSet presAssocID="{82B81D82-5910-4AC3-BBE1-BC17266DA94E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ru-RU"/>
        </a:p>
      </dgm:t>
    </dgm:pt>
    <dgm:pt modelId="{73F50843-FBDA-4319-BD38-3E5EE6C41E79}" type="pres">
      <dgm:prSet presAssocID="{5585555D-349D-4989-B4D1-9B73D64350F8}" presName="sibTrans" presStyleCnt="0"/>
      <dgm:spPr/>
    </dgm:pt>
    <dgm:pt modelId="{918684DC-F463-4C46-80B9-B8EFD56C6330}" type="pres">
      <dgm:prSet presAssocID="{865B33FC-D3BF-40E5-878A-2F14A4ED787A}" presName="composite" presStyleCnt="0"/>
      <dgm:spPr/>
    </dgm:pt>
    <dgm:pt modelId="{173EA92F-5F45-456F-8DD7-18311DBCF160}" type="pres">
      <dgm:prSet presAssocID="{865B33FC-D3BF-40E5-878A-2F14A4ED787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ACB2-B649-4AB1-98A3-32B379500BAD}" type="pres">
      <dgm:prSet presAssocID="{865B33FC-D3BF-40E5-878A-2F14A4ED787A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ru-RU"/>
        </a:p>
      </dgm:t>
    </dgm:pt>
    <dgm:pt modelId="{9B9D2402-E64D-42CD-93E0-0A225A46004B}" type="pres">
      <dgm:prSet presAssocID="{68472F36-35C1-4C81-A0A7-2C833257508E}" presName="sibTrans" presStyleCnt="0"/>
      <dgm:spPr/>
    </dgm:pt>
    <dgm:pt modelId="{727E6357-CCD6-4DB6-95FE-1509FEABC8D6}" type="pres">
      <dgm:prSet presAssocID="{5B2C96A9-99CE-4ED9-8087-122B2D689573}" presName="composite" presStyleCnt="0"/>
      <dgm:spPr/>
    </dgm:pt>
    <dgm:pt modelId="{7B15D9BD-DC58-49DC-8C14-7BFBF47AF9D0}" type="pres">
      <dgm:prSet presAssocID="{5B2C96A9-99CE-4ED9-8087-122B2D68957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DAB49-3E07-4C40-ABB2-DDBEAE60336E}" type="pres">
      <dgm:prSet presAssocID="{5B2C96A9-99CE-4ED9-8087-122B2D689573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2C9FB9DC-977A-446A-A790-9428DAAFED15}" type="pres">
      <dgm:prSet presAssocID="{BEF9FE8A-695D-4F94-AC2F-1921A70ECCD6}" presName="sibTrans" presStyleCnt="0"/>
      <dgm:spPr/>
    </dgm:pt>
    <dgm:pt modelId="{88D50DC1-D61B-4C87-BBE5-2256CFF7A17A}" type="pres">
      <dgm:prSet presAssocID="{ECD9613D-94D2-42E0-BF55-168CF3501EB1}" presName="composite" presStyleCnt="0"/>
      <dgm:spPr/>
    </dgm:pt>
    <dgm:pt modelId="{E2A1C7BB-9B5C-4F4E-B3C5-26197B66AC86}" type="pres">
      <dgm:prSet presAssocID="{ECD9613D-94D2-42E0-BF55-168CF3501EB1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04DF6-ABD8-49BE-B451-978397A1C448}" type="pres">
      <dgm:prSet presAssocID="{ECD9613D-94D2-42E0-BF55-168CF3501EB1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ru-RU"/>
        </a:p>
      </dgm:t>
    </dgm:pt>
    <dgm:pt modelId="{648F2021-B65E-45FF-83FA-24F8333C997B}" type="pres">
      <dgm:prSet presAssocID="{67359588-C29F-4B73-934D-F76699D070AA}" presName="sibTrans" presStyleCnt="0"/>
      <dgm:spPr/>
    </dgm:pt>
    <dgm:pt modelId="{8F425EA6-C702-41AD-9041-AE7A0CC4A18C}" type="pres">
      <dgm:prSet presAssocID="{699F719C-36D2-4F6D-A9A3-0E8D31325D41}" presName="composite" presStyleCnt="0"/>
      <dgm:spPr/>
    </dgm:pt>
    <dgm:pt modelId="{73E20CBD-1086-42A0-9F10-E6BD2E24A2DE}" type="pres">
      <dgm:prSet presAssocID="{699F719C-36D2-4F6D-A9A3-0E8D31325D41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C8A3A-798D-43E6-95DE-39F2ABD7017D}" type="pres">
      <dgm:prSet presAssocID="{699F719C-36D2-4F6D-A9A3-0E8D31325D41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D0147437-2831-4718-A7D0-5E0931A28117}" type="presOf" srcId="{865B33FC-D3BF-40E5-878A-2F14A4ED787A}" destId="{173EA92F-5F45-456F-8DD7-18311DBCF160}" srcOrd="0" destOrd="0" presId="urn:microsoft.com/office/officeart/2008/layout/PictureStrips"/>
    <dgm:cxn modelId="{7E5F2236-2DB6-4BA1-933B-257BC32E30BB}" srcId="{E941544B-0EDA-4551-9710-EA2A21169C82}" destId="{82B81D82-5910-4AC3-BBE1-BC17266DA94E}" srcOrd="1" destOrd="0" parTransId="{4111AFF5-8F3C-4569-A913-2F9A93DBA8B4}" sibTransId="{5585555D-349D-4989-B4D1-9B73D64350F8}"/>
    <dgm:cxn modelId="{858C7EC9-070A-4D34-A108-8E69643C900F}" type="presOf" srcId="{699F719C-36D2-4F6D-A9A3-0E8D31325D41}" destId="{73E20CBD-1086-42A0-9F10-E6BD2E24A2DE}" srcOrd="0" destOrd="0" presId="urn:microsoft.com/office/officeart/2008/layout/PictureStrips"/>
    <dgm:cxn modelId="{C93C3DCC-D9B4-4648-B803-E6E5FA65EF97}" srcId="{E941544B-0EDA-4551-9710-EA2A21169C82}" destId="{ECD9613D-94D2-42E0-BF55-168CF3501EB1}" srcOrd="4" destOrd="0" parTransId="{EED53176-9F83-4283-923D-738881534581}" sibTransId="{67359588-C29F-4B73-934D-F76699D070AA}"/>
    <dgm:cxn modelId="{113E910E-D2E9-416A-AE8D-6A02B6CF709E}" srcId="{E941544B-0EDA-4551-9710-EA2A21169C82}" destId="{699F719C-36D2-4F6D-A9A3-0E8D31325D41}" srcOrd="5" destOrd="0" parTransId="{2CA61E50-2C14-4690-ADD6-64453570F29E}" sibTransId="{13A31514-8791-47C3-A54B-93AAEE399FD4}"/>
    <dgm:cxn modelId="{07B7C720-0850-492D-94A6-10BD64E234DC}" type="presOf" srcId="{E941544B-0EDA-4551-9710-EA2A21169C82}" destId="{72EA2809-018E-4404-B966-0B1194CDEA3D}" srcOrd="0" destOrd="0" presId="urn:microsoft.com/office/officeart/2008/layout/PictureStrips"/>
    <dgm:cxn modelId="{314F4A94-A56C-4AA0-B12C-C2B800BD7E32}" type="presOf" srcId="{5B2C96A9-99CE-4ED9-8087-122B2D689573}" destId="{7B15D9BD-DC58-49DC-8C14-7BFBF47AF9D0}" srcOrd="0" destOrd="0" presId="urn:microsoft.com/office/officeart/2008/layout/PictureStrips"/>
    <dgm:cxn modelId="{F08D25EC-1E3C-4A9A-AF9A-F720F72F516A}" type="presOf" srcId="{ECD9613D-94D2-42E0-BF55-168CF3501EB1}" destId="{E2A1C7BB-9B5C-4F4E-B3C5-26197B66AC86}" srcOrd="0" destOrd="0" presId="urn:microsoft.com/office/officeart/2008/layout/PictureStrips"/>
    <dgm:cxn modelId="{333710BE-A7C6-4B38-BF88-D7642077C0BD}" type="presOf" srcId="{82B81D82-5910-4AC3-BBE1-BC17266DA94E}" destId="{182A471B-8749-471E-A749-F385B441C0DF}" srcOrd="0" destOrd="0" presId="urn:microsoft.com/office/officeart/2008/layout/PictureStrips"/>
    <dgm:cxn modelId="{40683A65-0AD2-4C98-B64E-A2A5B8A8B4CF}" srcId="{E941544B-0EDA-4551-9710-EA2A21169C82}" destId="{1CFC3EE7-A65A-4FCF-81F3-69DD2B4701A6}" srcOrd="0" destOrd="0" parTransId="{02CEF2BC-B2CD-4B13-B83D-5C1B25E9C609}" sibTransId="{E30FB8B4-0DDF-4675-94F8-2F13F0C33190}"/>
    <dgm:cxn modelId="{8B828D79-9CC6-4210-851A-7349E97ACF5E}" type="presOf" srcId="{1CFC3EE7-A65A-4FCF-81F3-69DD2B4701A6}" destId="{234131EC-532F-4232-AFB7-8849786A224F}" srcOrd="0" destOrd="0" presId="urn:microsoft.com/office/officeart/2008/layout/PictureStrips"/>
    <dgm:cxn modelId="{797E2665-F958-472C-BB83-6FDAE08B9CF4}" srcId="{E941544B-0EDA-4551-9710-EA2A21169C82}" destId="{5B2C96A9-99CE-4ED9-8087-122B2D689573}" srcOrd="3" destOrd="0" parTransId="{E09F2129-8272-422D-B01B-69DD6F58D4EA}" sibTransId="{BEF9FE8A-695D-4F94-AC2F-1921A70ECCD6}"/>
    <dgm:cxn modelId="{4B5E13A9-0402-41C3-88FC-C8968388B5E4}" srcId="{E941544B-0EDA-4551-9710-EA2A21169C82}" destId="{865B33FC-D3BF-40E5-878A-2F14A4ED787A}" srcOrd="2" destOrd="0" parTransId="{683342C9-B65F-4B10-AE5E-87C1C239FCDA}" sibTransId="{68472F36-35C1-4C81-A0A7-2C833257508E}"/>
    <dgm:cxn modelId="{4EFEE5DA-EF09-4A1F-A594-5BA420599079}" type="presParOf" srcId="{72EA2809-018E-4404-B966-0B1194CDEA3D}" destId="{69B42FD2-D797-4B45-86E0-4D963F11AA22}" srcOrd="0" destOrd="0" presId="urn:microsoft.com/office/officeart/2008/layout/PictureStrips"/>
    <dgm:cxn modelId="{442CC13B-93A2-41E3-BAFE-26AAA205A351}" type="presParOf" srcId="{69B42FD2-D797-4B45-86E0-4D963F11AA22}" destId="{234131EC-532F-4232-AFB7-8849786A224F}" srcOrd="0" destOrd="0" presId="urn:microsoft.com/office/officeart/2008/layout/PictureStrips"/>
    <dgm:cxn modelId="{F879B536-5A8C-49E6-8102-F5B4D6479299}" type="presParOf" srcId="{69B42FD2-D797-4B45-86E0-4D963F11AA22}" destId="{AD6EB934-F7E2-43BD-91E1-828347891FB7}" srcOrd="1" destOrd="0" presId="urn:microsoft.com/office/officeart/2008/layout/PictureStrips"/>
    <dgm:cxn modelId="{A872909E-140C-45A7-8E3F-5ACCE7805021}" type="presParOf" srcId="{72EA2809-018E-4404-B966-0B1194CDEA3D}" destId="{23F8C4F3-75C4-4518-8CB4-93C43D8EA379}" srcOrd="1" destOrd="0" presId="urn:microsoft.com/office/officeart/2008/layout/PictureStrips"/>
    <dgm:cxn modelId="{9368B13C-EA01-4B9D-83AC-57217D53D0E4}" type="presParOf" srcId="{72EA2809-018E-4404-B966-0B1194CDEA3D}" destId="{E3CA41B9-A8DE-4592-AB36-32091E15390B}" srcOrd="2" destOrd="0" presId="urn:microsoft.com/office/officeart/2008/layout/PictureStrips"/>
    <dgm:cxn modelId="{15C7D988-70A5-450C-8DD5-EE0EC684E89F}" type="presParOf" srcId="{E3CA41B9-A8DE-4592-AB36-32091E15390B}" destId="{182A471B-8749-471E-A749-F385B441C0DF}" srcOrd="0" destOrd="0" presId="urn:microsoft.com/office/officeart/2008/layout/PictureStrips"/>
    <dgm:cxn modelId="{335198BE-05A3-4895-84B8-71794CCF1B7D}" type="presParOf" srcId="{E3CA41B9-A8DE-4592-AB36-32091E15390B}" destId="{B3AD6005-4026-4616-89C9-1CBF82E59716}" srcOrd="1" destOrd="0" presId="urn:microsoft.com/office/officeart/2008/layout/PictureStrips"/>
    <dgm:cxn modelId="{522A952E-A653-407B-8770-BAE5154C9348}" type="presParOf" srcId="{72EA2809-018E-4404-B966-0B1194CDEA3D}" destId="{73F50843-FBDA-4319-BD38-3E5EE6C41E79}" srcOrd="3" destOrd="0" presId="urn:microsoft.com/office/officeart/2008/layout/PictureStrips"/>
    <dgm:cxn modelId="{1C506339-D981-4B9E-9117-1DE4D079DD8A}" type="presParOf" srcId="{72EA2809-018E-4404-B966-0B1194CDEA3D}" destId="{918684DC-F463-4C46-80B9-B8EFD56C6330}" srcOrd="4" destOrd="0" presId="urn:microsoft.com/office/officeart/2008/layout/PictureStrips"/>
    <dgm:cxn modelId="{59E0AC3E-D1DF-4F8E-9FFE-A262B9B1AC8F}" type="presParOf" srcId="{918684DC-F463-4C46-80B9-B8EFD56C6330}" destId="{173EA92F-5F45-456F-8DD7-18311DBCF160}" srcOrd="0" destOrd="0" presId="urn:microsoft.com/office/officeart/2008/layout/PictureStrips"/>
    <dgm:cxn modelId="{CB1D347A-1E6A-4D36-8056-5F478F9C21ED}" type="presParOf" srcId="{918684DC-F463-4C46-80B9-B8EFD56C6330}" destId="{4297ACB2-B649-4AB1-98A3-32B379500BAD}" srcOrd="1" destOrd="0" presId="urn:microsoft.com/office/officeart/2008/layout/PictureStrips"/>
    <dgm:cxn modelId="{83A0169E-171B-46F5-AC90-1DCEBB15DAA0}" type="presParOf" srcId="{72EA2809-018E-4404-B966-0B1194CDEA3D}" destId="{9B9D2402-E64D-42CD-93E0-0A225A46004B}" srcOrd="5" destOrd="0" presId="urn:microsoft.com/office/officeart/2008/layout/PictureStrips"/>
    <dgm:cxn modelId="{A79B657B-81DA-47AF-86DA-A7FE79834C99}" type="presParOf" srcId="{72EA2809-018E-4404-B966-0B1194CDEA3D}" destId="{727E6357-CCD6-4DB6-95FE-1509FEABC8D6}" srcOrd="6" destOrd="0" presId="urn:microsoft.com/office/officeart/2008/layout/PictureStrips"/>
    <dgm:cxn modelId="{230BE7CD-01A7-498C-86A5-AC91F60FB2AD}" type="presParOf" srcId="{727E6357-CCD6-4DB6-95FE-1509FEABC8D6}" destId="{7B15D9BD-DC58-49DC-8C14-7BFBF47AF9D0}" srcOrd="0" destOrd="0" presId="urn:microsoft.com/office/officeart/2008/layout/PictureStrips"/>
    <dgm:cxn modelId="{1D71B66F-E02A-4F8F-824B-870FC695AF6C}" type="presParOf" srcId="{727E6357-CCD6-4DB6-95FE-1509FEABC8D6}" destId="{25DDAB49-3E07-4C40-ABB2-DDBEAE60336E}" srcOrd="1" destOrd="0" presId="urn:microsoft.com/office/officeart/2008/layout/PictureStrips"/>
    <dgm:cxn modelId="{DC91E541-0811-4071-AD31-BD054D311917}" type="presParOf" srcId="{72EA2809-018E-4404-B966-0B1194CDEA3D}" destId="{2C9FB9DC-977A-446A-A790-9428DAAFED15}" srcOrd="7" destOrd="0" presId="urn:microsoft.com/office/officeart/2008/layout/PictureStrips"/>
    <dgm:cxn modelId="{3C252742-7917-4698-A764-78E2D733BF03}" type="presParOf" srcId="{72EA2809-018E-4404-B966-0B1194CDEA3D}" destId="{88D50DC1-D61B-4C87-BBE5-2256CFF7A17A}" srcOrd="8" destOrd="0" presId="urn:microsoft.com/office/officeart/2008/layout/PictureStrips"/>
    <dgm:cxn modelId="{B68E71B9-9F91-4553-94E3-CDC26E301D21}" type="presParOf" srcId="{88D50DC1-D61B-4C87-BBE5-2256CFF7A17A}" destId="{E2A1C7BB-9B5C-4F4E-B3C5-26197B66AC86}" srcOrd="0" destOrd="0" presId="urn:microsoft.com/office/officeart/2008/layout/PictureStrips"/>
    <dgm:cxn modelId="{F3357B35-0026-49BE-A533-BFE66DCA046B}" type="presParOf" srcId="{88D50DC1-D61B-4C87-BBE5-2256CFF7A17A}" destId="{96704DF6-ABD8-49BE-B451-978397A1C448}" srcOrd="1" destOrd="0" presId="urn:microsoft.com/office/officeart/2008/layout/PictureStrips"/>
    <dgm:cxn modelId="{9A5B6B3C-E3C5-4478-ABA7-B3826BC45836}" type="presParOf" srcId="{72EA2809-018E-4404-B966-0B1194CDEA3D}" destId="{648F2021-B65E-45FF-83FA-24F8333C997B}" srcOrd="9" destOrd="0" presId="urn:microsoft.com/office/officeart/2008/layout/PictureStrips"/>
    <dgm:cxn modelId="{403F5325-5FC8-4F87-BDB6-B41653907361}" type="presParOf" srcId="{72EA2809-018E-4404-B966-0B1194CDEA3D}" destId="{8F425EA6-C702-41AD-9041-AE7A0CC4A18C}" srcOrd="10" destOrd="0" presId="urn:microsoft.com/office/officeart/2008/layout/PictureStrips"/>
    <dgm:cxn modelId="{4CDFCCB8-4F64-4223-8A6C-C8D6D372F4E7}" type="presParOf" srcId="{8F425EA6-C702-41AD-9041-AE7A0CC4A18C}" destId="{73E20CBD-1086-42A0-9F10-E6BD2E24A2DE}" srcOrd="0" destOrd="0" presId="urn:microsoft.com/office/officeart/2008/layout/PictureStrips"/>
    <dgm:cxn modelId="{4E80C1EE-2F44-4CFF-80ED-6DE9E89AA162}" type="presParOf" srcId="{8F425EA6-C702-41AD-9041-AE7A0CC4A18C}" destId="{B31C8A3A-798D-43E6-95DE-39F2ABD7017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EB6183-1604-43C8-A9FA-8A8C9D22698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E168A-DEEA-4702-81FA-DACEEDE16890}">
      <dgm:prSet phldrT="[Текст]" custT="1"/>
      <dgm:spPr/>
      <dgm:t>
        <a:bodyPr/>
        <a:lstStyle/>
        <a:p>
          <a:r>
            <a:rPr lang="ru-RU" sz="2800" dirty="0" smtClean="0"/>
            <a:t>Готовность к коммуникации</a:t>
          </a:r>
          <a:endParaRPr lang="ru-RU" sz="2800" dirty="0"/>
        </a:p>
      </dgm:t>
    </dgm:pt>
    <dgm:pt modelId="{A5D9F2EE-3A2D-4001-B656-5F7A2E9878BA}" type="parTrans" cxnId="{21BCF9AC-E5D7-45A1-B575-5DFF9E4A2F94}">
      <dgm:prSet/>
      <dgm:spPr/>
      <dgm:t>
        <a:bodyPr/>
        <a:lstStyle/>
        <a:p>
          <a:endParaRPr lang="ru-RU"/>
        </a:p>
      </dgm:t>
    </dgm:pt>
    <dgm:pt modelId="{92269BB1-5264-424C-9697-F1BC355A245C}" type="sibTrans" cxnId="{21BCF9AC-E5D7-45A1-B575-5DFF9E4A2F9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99E2E0-60A1-42FF-9D37-4B9659B7B000}">
      <dgm:prSet phldrT="[Текст]" custT="1"/>
      <dgm:spPr/>
      <dgm:t>
        <a:bodyPr/>
        <a:lstStyle/>
        <a:p>
          <a:r>
            <a:rPr lang="ru-RU" sz="2800" dirty="0" smtClean="0"/>
            <a:t>Адаптация к цели и контексту коммуникации и к партнеру</a:t>
          </a:r>
          <a:endParaRPr lang="ru-RU" sz="2800" dirty="0"/>
        </a:p>
      </dgm:t>
    </dgm:pt>
    <dgm:pt modelId="{ED281B96-B48D-49A5-8DE5-EA6CB1FC8F2F}" type="parTrans" cxnId="{E47CED5A-D65E-4D7D-9DBF-A9AB2E08D645}">
      <dgm:prSet/>
      <dgm:spPr/>
      <dgm:t>
        <a:bodyPr/>
        <a:lstStyle/>
        <a:p>
          <a:endParaRPr lang="ru-RU"/>
        </a:p>
      </dgm:t>
    </dgm:pt>
    <dgm:pt modelId="{C9085246-8CEE-43D6-8171-4A81F66B0480}" type="sibTrans" cxnId="{E47CED5A-D65E-4D7D-9DBF-A9AB2E08D64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456002-9116-4632-8D43-2B73591ECD86}">
      <dgm:prSet phldrT="[Текст]" custT="1"/>
      <dgm:spPr/>
      <dgm:t>
        <a:bodyPr/>
        <a:lstStyle/>
        <a:p>
          <a:r>
            <a:rPr lang="ru-RU" sz="2800" dirty="0" smtClean="0"/>
            <a:t>Убеждающая коммуникация</a:t>
          </a:r>
          <a:endParaRPr lang="ru-RU" sz="2800" dirty="0"/>
        </a:p>
      </dgm:t>
    </dgm:pt>
    <dgm:pt modelId="{458A84C3-ADDC-43B8-9D3D-25951D89092E}" type="parTrans" cxnId="{275EF236-4E53-4228-9637-DE147D17ABE1}">
      <dgm:prSet/>
      <dgm:spPr/>
      <dgm:t>
        <a:bodyPr/>
        <a:lstStyle/>
        <a:p>
          <a:endParaRPr lang="ru-RU"/>
        </a:p>
      </dgm:t>
    </dgm:pt>
    <dgm:pt modelId="{BDC373A1-1956-4FF1-93E4-E1668A50B710}" type="sibTrans" cxnId="{275EF236-4E53-4228-9637-DE147D17ABE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9D06ED9C-9F3E-4E96-B04C-9E4C1B23A08A}" type="pres">
      <dgm:prSet presAssocID="{B2EB6183-1604-43C8-A9FA-8A8C9D22698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321B4D6C-707C-449B-8B0A-3237F1648862}" type="pres">
      <dgm:prSet presAssocID="{22BE168A-DEEA-4702-81FA-DACEEDE16890}" presName="parent_text_1" presStyleLbl="revTx" presStyleIdx="0" presStyleCnt="3" custLinFactNeighborY="-6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2F633-B874-435F-A04F-F06225DD337D}" type="pres">
      <dgm:prSet presAssocID="{22BE168A-DEEA-4702-81FA-DACEEDE16890}" presName="image_accent_1" presStyleCnt="0"/>
      <dgm:spPr/>
    </dgm:pt>
    <dgm:pt modelId="{031EE29A-DB44-4962-995D-4349E1313F98}" type="pres">
      <dgm:prSet presAssocID="{22BE168A-DEEA-4702-81FA-DACEEDE16890}" presName="imageAccentRepeatNode" presStyleLbl="alignNode1" presStyleIdx="0" presStyleCnt="6"/>
      <dgm:spPr/>
    </dgm:pt>
    <dgm:pt modelId="{09B36928-D9F2-44A6-B818-A62457144DF9}" type="pres">
      <dgm:prSet presAssocID="{22BE168A-DEEA-4702-81FA-DACEEDE16890}" presName="accent_1" presStyleLbl="alignNode1" presStyleIdx="1" presStyleCnt="6"/>
      <dgm:spPr/>
    </dgm:pt>
    <dgm:pt modelId="{3B9C88D3-8CA0-4B5A-B27D-FEFE9F83F405}" type="pres">
      <dgm:prSet presAssocID="{92269BB1-5264-424C-9697-F1BC355A245C}" presName="image_1" presStyleCnt="0"/>
      <dgm:spPr/>
    </dgm:pt>
    <dgm:pt modelId="{13A6BED2-7401-45FA-9051-B66282D7DDCE}" type="pres">
      <dgm:prSet presAssocID="{92269BB1-5264-424C-9697-F1BC355A245C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5E66205C-7E80-48C4-9049-ECCFD65390C0}" type="pres">
      <dgm:prSet presAssocID="{3C99E2E0-60A1-42FF-9D37-4B9659B7B000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42A0F-249C-47C2-8D1A-9CDB97AF2036}" type="pres">
      <dgm:prSet presAssocID="{3C99E2E0-60A1-42FF-9D37-4B9659B7B000}" presName="image_accent_2" presStyleCnt="0"/>
      <dgm:spPr/>
    </dgm:pt>
    <dgm:pt modelId="{CC7E9C4F-0250-4E76-A065-743D5185DE3D}" type="pres">
      <dgm:prSet presAssocID="{3C99E2E0-60A1-42FF-9D37-4B9659B7B000}" presName="imageAccentRepeatNode" presStyleLbl="alignNode1" presStyleIdx="2" presStyleCnt="6"/>
      <dgm:spPr/>
    </dgm:pt>
    <dgm:pt modelId="{3F067141-774F-43C5-BFB1-C1C0D1AE4D82}" type="pres">
      <dgm:prSet presAssocID="{C9085246-8CEE-43D6-8171-4A81F66B0480}" presName="image_2" presStyleCnt="0"/>
      <dgm:spPr/>
    </dgm:pt>
    <dgm:pt modelId="{A3064D8D-89AD-48E7-959C-823A670E9A0E}" type="pres">
      <dgm:prSet presAssocID="{C9085246-8CEE-43D6-8171-4A81F66B0480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BE2457C2-C970-4FE5-B37A-11D2DACF851B}" type="pres">
      <dgm:prSet presAssocID="{EE456002-9116-4632-8D43-2B73591ECD86}" presName="image_accent_3" presStyleCnt="0"/>
      <dgm:spPr/>
    </dgm:pt>
    <dgm:pt modelId="{9931F053-52EF-4D00-9251-BED6358BEEBD}" type="pres">
      <dgm:prSet presAssocID="{EE456002-9116-4632-8D43-2B73591ECD86}" presName="imageAccentRepeatNode" presStyleLbl="alignNode1" presStyleIdx="3" presStyleCnt="6"/>
      <dgm:spPr/>
    </dgm:pt>
    <dgm:pt modelId="{B4DFA2A6-63B5-43E5-85EB-8B01D2786484}" type="pres">
      <dgm:prSet presAssocID="{EE456002-9116-4632-8D43-2B73591ECD86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37270-0AF7-4B1F-8CB3-68F8633825EE}" type="pres">
      <dgm:prSet presAssocID="{EE456002-9116-4632-8D43-2B73591ECD86}" presName="accent_2" presStyleLbl="alignNode1" presStyleIdx="4" presStyleCnt="6"/>
      <dgm:spPr/>
    </dgm:pt>
    <dgm:pt modelId="{2A355069-CA90-4B7E-8C8B-621C633F4329}" type="pres">
      <dgm:prSet presAssocID="{EE456002-9116-4632-8D43-2B73591ECD86}" presName="accent_3" presStyleLbl="alignNode1" presStyleIdx="5" presStyleCnt="6"/>
      <dgm:spPr/>
    </dgm:pt>
    <dgm:pt modelId="{1EED20DB-F272-4E35-A6D4-04243B0048EF}" type="pres">
      <dgm:prSet presAssocID="{BDC373A1-1956-4FF1-93E4-E1668A50B710}" presName="image_3" presStyleCnt="0"/>
      <dgm:spPr/>
    </dgm:pt>
    <dgm:pt modelId="{A9B92A2E-511F-4C3C-A7F0-7C7BE4C63950}" type="pres">
      <dgm:prSet presAssocID="{BDC373A1-1956-4FF1-93E4-E1668A50B710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E47CED5A-D65E-4D7D-9DBF-A9AB2E08D645}" srcId="{B2EB6183-1604-43C8-A9FA-8A8C9D226982}" destId="{3C99E2E0-60A1-42FF-9D37-4B9659B7B000}" srcOrd="1" destOrd="0" parTransId="{ED281B96-B48D-49A5-8DE5-EA6CB1FC8F2F}" sibTransId="{C9085246-8CEE-43D6-8171-4A81F66B0480}"/>
    <dgm:cxn modelId="{275EF236-4E53-4228-9637-DE147D17ABE1}" srcId="{B2EB6183-1604-43C8-A9FA-8A8C9D226982}" destId="{EE456002-9116-4632-8D43-2B73591ECD86}" srcOrd="2" destOrd="0" parTransId="{458A84C3-ADDC-43B8-9D3D-25951D89092E}" sibTransId="{BDC373A1-1956-4FF1-93E4-E1668A50B710}"/>
    <dgm:cxn modelId="{082D1855-DDE8-4271-B1D9-9A7D38253ABB}" type="presOf" srcId="{3C99E2E0-60A1-42FF-9D37-4B9659B7B000}" destId="{5E66205C-7E80-48C4-9049-ECCFD65390C0}" srcOrd="0" destOrd="0" presId="urn:microsoft.com/office/officeart/2008/layout/BubblePictureList"/>
    <dgm:cxn modelId="{74FB1F0B-C6AE-4648-9244-19F4FAD74CE7}" type="presOf" srcId="{BDC373A1-1956-4FF1-93E4-E1668A50B710}" destId="{A9B92A2E-511F-4C3C-A7F0-7C7BE4C63950}" srcOrd="0" destOrd="0" presId="urn:microsoft.com/office/officeart/2008/layout/BubblePictureList"/>
    <dgm:cxn modelId="{6292BE5B-74B2-449B-8487-537EDC46A413}" type="presOf" srcId="{22BE168A-DEEA-4702-81FA-DACEEDE16890}" destId="{321B4D6C-707C-449B-8B0A-3237F1648862}" srcOrd="0" destOrd="0" presId="urn:microsoft.com/office/officeart/2008/layout/BubblePictureList"/>
    <dgm:cxn modelId="{ACD8482B-2DF3-412D-9C76-811EB6C25C00}" type="presOf" srcId="{EE456002-9116-4632-8D43-2B73591ECD86}" destId="{B4DFA2A6-63B5-43E5-85EB-8B01D2786484}" srcOrd="0" destOrd="0" presId="urn:microsoft.com/office/officeart/2008/layout/BubblePictureList"/>
    <dgm:cxn modelId="{21BCF9AC-E5D7-45A1-B575-5DFF9E4A2F94}" srcId="{B2EB6183-1604-43C8-A9FA-8A8C9D226982}" destId="{22BE168A-DEEA-4702-81FA-DACEEDE16890}" srcOrd="0" destOrd="0" parTransId="{A5D9F2EE-3A2D-4001-B656-5F7A2E9878BA}" sibTransId="{92269BB1-5264-424C-9697-F1BC355A245C}"/>
    <dgm:cxn modelId="{01C11D3B-A9B8-4DF0-AA96-CF0C35E6DEBF}" type="presOf" srcId="{92269BB1-5264-424C-9697-F1BC355A245C}" destId="{13A6BED2-7401-45FA-9051-B66282D7DDCE}" srcOrd="0" destOrd="0" presId="urn:microsoft.com/office/officeart/2008/layout/BubblePictureList"/>
    <dgm:cxn modelId="{7C43AD1E-55CE-4847-B308-E747353D0469}" type="presOf" srcId="{C9085246-8CEE-43D6-8171-4A81F66B0480}" destId="{A3064D8D-89AD-48E7-959C-823A670E9A0E}" srcOrd="0" destOrd="0" presId="urn:microsoft.com/office/officeart/2008/layout/BubblePictureList"/>
    <dgm:cxn modelId="{C4E263AA-7A9E-444F-975F-5AE62A1A1B41}" type="presOf" srcId="{B2EB6183-1604-43C8-A9FA-8A8C9D226982}" destId="{9D06ED9C-9F3E-4E96-B04C-9E4C1B23A08A}" srcOrd="0" destOrd="0" presId="urn:microsoft.com/office/officeart/2008/layout/BubblePictureList"/>
    <dgm:cxn modelId="{6F8B8B7E-3F95-4FB6-A767-30F6270494D0}" type="presParOf" srcId="{9D06ED9C-9F3E-4E96-B04C-9E4C1B23A08A}" destId="{321B4D6C-707C-449B-8B0A-3237F1648862}" srcOrd="0" destOrd="0" presId="urn:microsoft.com/office/officeart/2008/layout/BubblePictureList"/>
    <dgm:cxn modelId="{C5EA2A07-B49C-4E3E-8CD6-254DCCF7213F}" type="presParOf" srcId="{9D06ED9C-9F3E-4E96-B04C-9E4C1B23A08A}" destId="{6112F633-B874-435F-A04F-F06225DD337D}" srcOrd="1" destOrd="0" presId="urn:microsoft.com/office/officeart/2008/layout/BubblePictureList"/>
    <dgm:cxn modelId="{926AB3ED-5102-4A2D-B4CC-974744C5657B}" type="presParOf" srcId="{6112F633-B874-435F-A04F-F06225DD337D}" destId="{031EE29A-DB44-4962-995D-4349E1313F98}" srcOrd="0" destOrd="0" presId="urn:microsoft.com/office/officeart/2008/layout/BubblePictureList"/>
    <dgm:cxn modelId="{774E5E37-14BD-423B-A32F-03F6A4D58E4A}" type="presParOf" srcId="{9D06ED9C-9F3E-4E96-B04C-9E4C1B23A08A}" destId="{09B36928-D9F2-44A6-B818-A62457144DF9}" srcOrd="2" destOrd="0" presId="urn:microsoft.com/office/officeart/2008/layout/BubblePictureList"/>
    <dgm:cxn modelId="{0157ABA1-96DA-44A5-8D4B-8D2438AAD22A}" type="presParOf" srcId="{9D06ED9C-9F3E-4E96-B04C-9E4C1B23A08A}" destId="{3B9C88D3-8CA0-4B5A-B27D-FEFE9F83F405}" srcOrd="3" destOrd="0" presId="urn:microsoft.com/office/officeart/2008/layout/BubblePictureList"/>
    <dgm:cxn modelId="{22904611-935A-4E0C-B564-C197C9E752E1}" type="presParOf" srcId="{3B9C88D3-8CA0-4B5A-B27D-FEFE9F83F405}" destId="{13A6BED2-7401-45FA-9051-B66282D7DDCE}" srcOrd="0" destOrd="0" presId="urn:microsoft.com/office/officeart/2008/layout/BubblePictureList"/>
    <dgm:cxn modelId="{6E19A273-080C-4412-BE3C-899B6F19A40D}" type="presParOf" srcId="{9D06ED9C-9F3E-4E96-B04C-9E4C1B23A08A}" destId="{5E66205C-7E80-48C4-9049-ECCFD65390C0}" srcOrd="4" destOrd="0" presId="urn:microsoft.com/office/officeart/2008/layout/BubblePictureList"/>
    <dgm:cxn modelId="{F87E2ED3-F6BE-41DE-A5F8-29C17A6B4B4F}" type="presParOf" srcId="{9D06ED9C-9F3E-4E96-B04C-9E4C1B23A08A}" destId="{A6242A0F-249C-47C2-8D1A-9CDB97AF2036}" srcOrd="5" destOrd="0" presId="urn:microsoft.com/office/officeart/2008/layout/BubblePictureList"/>
    <dgm:cxn modelId="{D6E2565E-768C-4BC1-A8CC-24C6934BFCEC}" type="presParOf" srcId="{A6242A0F-249C-47C2-8D1A-9CDB97AF2036}" destId="{CC7E9C4F-0250-4E76-A065-743D5185DE3D}" srcOrd="0" destOrd="0" presId="urn:microsoft.com/office/officeart/2008/layout/BubblePictureList"/>
    <dgm:cxn modelId="{DDDE7A94-94E8-4C94-AE34-70C8414126BC}" type="presParOf" srcId="{9D06ED9C-9F3E-4E96-B04C-9E4C1B23A08A}" destId="{3F067141-774F-43C5-BFB1-C1C0D1AE4D82}" srcOrd="6" destOrd="0" presId="urn:microsoft.com/office/officeart/2008/layout/BubblePictureList"/>
    <dgm:cxn modelId="{D93BBB52-55C3-41E0-8A1A-426EE4190885}" type="presParOf" srcId="{3F067141-774F-43C5-BFB1-C1C0D1AE4D82}" destId="{A3064D8D-89AD-48E7-959C-823A670E9A0E}" srcOrd="0" destOrd="0" presId="urn:microsoft.com/office/officeart/2008/layout/BubblePictureList"/>
    <dgm:cxn modelId="{3F30CCA7-9A44-4E5C-AFB6-599C16A8F282}" type="presParOf" srcId="{9D06ED9C-9F3E-4E96-B04C-9E4C1B23A08A}" destId="{BE2457C2-C970-4FE5-B37A-11D2DACF851B}" srcOrd="7" destOrd="0" presId="urn:microsoft.com/office/officeart/2008/layout/BubblePictureList"/>
    <dgm:cxn modelId="{91C16D33-71D8-482B-8FE9-45F48933697D}" type="presParOf" srcId="{BE2457C2-C970-4FE5-B37A-11D2DACF851B}" destId="{9931F053-52EF-4D00-9251-BED6358BEEBD}" srcOrd="0" destOrd="0" presId="urn:microsoft.com/office/officeart/2008/layout/BubblePictureList"/>
    <dgm:cxn modelId="{061E31DC-19DD-45CC-A38D-0284CAF57F38}" type="presParOf" srcId="{9D06ED9C-9F3E-4E96-B04C-9E4C1B23A08A}" destId="{B4DFA2A6-63B5-43E5-85EB-8B01D2786484}" srcOrd="8" destOrd="0" presId="urn:microsoft.com/office/officeart/2008/layout/BubblePictureList"/>
    <dgm:cxn modelId="{1C25B135-C3D1-4079-B9BB-6B8A4C3E8577}" type="presParOf" srcId="{9D06ED9C-9F3E-4E96-B04C-9E4C1B23A08A}" destId="{D5637270-0AF7-4B1F-8CB3-68F8633825EE}" srcOrd="9" destOrd="0" presId="urn:microsoft.com/office/officeart/2008/layout/BubblePictureList"/>
    <dgm:cxn modelId="{4CAF726F-1C64-419B-9E07-356C955F8988}" type="presParOf" srcId="{9D06ED9C-9F3E-4E96-B04C-9E4C1B23A08A}" destId="{2A355069-CA90-4B7E-8C8B-621C633F4329}" srcOrd="10" destOrd="0" presId="urn:microsoft.com/office/officeart/2008/layout/BubblePictureList"/>
    <dgm:cxn modelId="{097AD481-F017-4B7F-8681-A374149F2A78}" type="presParOf" srcId="{9D06ED9C-9F3E-4E96-B04C-9E4C1B23A08A}" destId="{1EED20DB-F272-4E35-A6D4-04243B0048EF}" srcOrd="11" destOrd="0" presId="urn:microsoft.com/office/officeart/2008/layout/BubblePictureList"/>
    <dgm:cxn modelId="{54D04C50-3F57-4EEB-BC6B-5BF59093DA1C}" type="presParOf" srcId="{1EED20DB-F272-4E35-A6D4-04243B0048EF}" destId="{A9B92A2E-511F-4C3C-A7F0-7C7BE4C6395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89E89-D349-4409-870A-463E1AF55987}">
      <dsp:nvSpPr>
        <dsp:cNvPr id="0" name=""/>
        <dsp:cNvSpPr/>
      </dsp:nvSpPr>
      <dsp:spPr>
        <a:xfrm>
          <a:off x="0" y="0"/>
          <a:ext cx="7905245" cy="3266101"/>
        </a:xfrm>
        <a:prstGeom prst="roundRect">
          <a:avLst/>
        </a:prstGeom>
        <a:solidFill>
          <a:srgbClr val="5BC4E3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4К-КОМПЕТЕНЦИИ. </a:t>
          </a:r>
          <a:b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 семинар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«Развитие коммуникативных навыков у детей дошкольного возраста»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438" y="159438"/>
        <a:ext cx="7586369" cy="2947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A363E-B662-45D0-8930-3E34EA6C16A1}">
      <dsp:nvSpPr>
        <dsp:cNvPr id="0" name=""/>
        <dsp:cNvSpPr/>
      </dsp:nvSpPr>
      <dsp:spPr>
        <a:xfrm>
          <a:off x="1922102" y="3065"/>
          <a:ext cx="2529852" cy="1144211"/>
        </a:xfrm>
        <a:prstGeom prst="rect">
          <a:avLst/>
        </a:prstGeom>
        <a:solidFill>
          <a:srgbClr val="5AC4E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Командная работа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2102" y="3065"/>
        <a:ext cx="2529852" cy="1144211"/>
      </dsp:txXfrm>
    </dsp:sp>
    <dsp:sp modelId="{6D9E4584-8D74-4FD1-912B-7146483E8FA5}">
      <dsp:nvSpPr>
        <dsp:cNvPr id="0" name=""/>
        <dsp:cNvSpPr/>
      </dsp:nvSpPr>
      <dsp:spPr>
        <a:xfrm>
          <a:off x="676056" y="3065"/>
          <a:ext cx="1132769" cy="11442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54A1E8-4AE2-4B11-9067-0711C95600AB}">
      <dsp:nvSpPr>
        <dsp:cNvPr id="0" name=""/>
        <dsp:cNvSpPr/>
      </dsp:nvSpPr>
      <dsp:spPr>
        <a:xfrm>
          <a:off x="676056" y="1336071"/>
          <a:ext cx="2529852" cy="1144211"/>
        </a:xfrm>
        <a:prstGeom prst="rect">
          <a:avLst/>
        </a:prstGeom>
        <a:solidFill>
          <a:srgbClr val="5AC4E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Критическое мышление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56" y="1336071"/>
        <a:ext cx="2529852" cy="1144211"/>
      </dsp:txXfrm>
    </dsp:sp>
    <dsp:sp modelId="{D0E02747-7CBC-409A-9BD1-0EB22837621A}">
      <dsp:nvSpPr>
        <dsp:cNvPr id="0" name=""/>
        <dsp:cNvSpPr/>
      </dsp:nvSpPr>
      <dsp:spPr>
        <a:xfrm>
          <a:off x="3319185" y="1336071"/>
          <a:ext cx="1132769" cy="114421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F27AC8-3F83-4A00-AA15-854602BA2438}">
      <dsp:nvSpPr>
        <dsp:cNvPr id="0" name=""/>
        <dsp:cNvSpPr/>
      </dsp:nvSpPr>
      <dsp:spPr>
        <a:xfrm>
          <a:off x="1922102" y="2669078"/>
          <a:ext cx="2529852" cy="1144211"/>
        </a:xfrm>
        <a:prstGeom prst="rect">
          <a:avLst/>
        </a:prstGeom>
        <a:solidFill>
          <a:srgbClr val="5AC4E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2102" y="2669078"/>
        <a:ext cx="2529852" cy="1144211"/>
      </dsp:txXfrm>
    </dsp:sp>
    <dsp:sp modelId="{1C630EB0-0973-4228-9E7C-2CCC828BDED6}">
      <dsp:nvSpPr>
        <dsp:cNvPr id="0" name=""/>
        <dsp:cNvSpPr/>
      </dsp:nvSpPr>
      <dsp:spPr>
        <a:xfrm>
          <a:off x="676056" y="2669078"/>
          <a:ext cx="1132769" cy="114421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51" t="9796" r="-13649" b="-9796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A7C85E-EB93-434A-9323-51F84147B173}">
      <dsp:nvSpPr>
        <dsp:cNvPr id="0" name=""/>
        <dsp:cNvSpPr/>
      </dsp:nvSpPr>
      <dsp:spPr>
        <a:xfrm>
          <a:off x="676056" y="4002085"/>
          <a:ext cx="2529852" cy="1144211"/>
        </a:xfrm>
        <a:prstGeom prst="rect">
          <a:avLst/>
        </a:prstGeom>
        <a:solidFill>
          <a:srgbClr val="5AC4E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Креативность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56" y="4002085"/>
        <a:ext cx="2529852" cy="1144211"/>
      </dsp:txXfrm>
    </dsp:sp>
    <dsp:sp modelId="{1F834792-F800-40F2-8263-3A23E42FEE73}">
      <dsp:nvSpPr>
        <dsp:cNvPr id="0" name=""/>
        <dsp:cNvSpPr/>
      </dsp:nvSpPr>
      <dsp:spPr>
        <a:xfrm>
          <a:off x="3319185" y="4002085"/>
          <a:ext cx="1132769" cy="114421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B072-1890-4257-B755-F7B17198F488}">
      <dsp:nvSpPr>
        <dsp:cNvPr id="0" name=""/>
        <dsp:cNvSpPr/>
      </dsp:nvSpPr>
      <dsp:spPr>
        <a:xfrm>
          <a:off x="2937" y="617565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Концентрация и управление вниманием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7" y="617565"/>
        <a:ext cx="2330105" cy="1398063"/>
      </dsp:txXfrm>
    </dsp:sp>
    <dsp:sp modelId="{57CB272F-B1AC-4D39-8969-027273870ED1}">
      <dsp:nvSpPr>
        <dsp:cNvPr id="0" name=""/>
        <dsp:cNvSpPr/>
      </dsp:nvSpPr>
      <dsp:spPr>
        <a:xfrm>
          <a:off x="2566053" y="617565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мышление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6053" y="617565"/>
        <a:ext cx="2330105" cy="1398063"/>
      </dsp:txXfrm>
    </dsp:sp>
    <dsp:sp modelId="{DA5A55ED-B65E-44D1-AF94-1121DC9CFE13}">
      <dsp:nvSpPr>
        <dsp:cNvPr id="0" name=""/>
        <dsp:cNvSpPr/>
      </dsp:nvSpPr>
      <dsp:spPr>
        <a:xfrm>
          <a:off x="5129169" y="617565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грамотность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9169" y="617565"/>
        <a:ext cx="2330105" cy="1398063"/>
      </dsp:txXfrm>
    </dsp:sp>
    <dsp:sp modelId="{34F7AFCC-B61F-4B2F-81BD-4A1004E8E761}">
      <dsp:nvSpPr>
        <dsp:cNvPr id="0" name=""/>
        <dsp:cNvSpPr/>
      </dsp:nvSpPr>
      <dsp:spPr>
        <a:xfrm>
          <a:off x="7692285" y="617565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Кросскультур-ность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2285" y="617565"/>
        <a:ext cx="2330105" cy="1398063"/>
      </dsp:txXfrm>
    </dsp:sp>
    <dsp:sp modelId="{462639F6-A5C5-4359-9F2F-B12C1954B9EC}">
      <dsp:nvSpPr>
        <dsp:cNvPr id="0" name=""/>
        <dsp:cNvSpPr/>
      </dsp:nvSpPr>
      <dsp:spPr>
        <a:xfrm>
          <a:off x="1132362" y="2248639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Цифровая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грамотность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2362" y="2248639"/>
        <a:ext cx="2330105" cy="1398063"/>
      </dsp:txXfrm>
    </dsp:sp>
    <dsp:sp modelId="{9F97A3BE-191B-42C2-BD90-79FF946FA89E}">
      <dsp:nvSpPr>
        <dsp:cNvPr id="0" name=""/>
        <dsp:cNvSpPr/>
      </dsp:nvSpPr>
      <dsp:spPr>
        <a:xfrm>
          <a:off x="3695478" y="2248639"/>
          <a:ext cx="2634370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Способность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(само)обучению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5478" y="2248639"/>
        <a:ext cx="2634370" cy="1398063"/>
      </dsp:txXfrm>
    </dsp:sp>
    <dsp:sp modelId="{963A2143-1A28-46B7-80DB-9F678D43B2D1}">
      <dsp:nvSpPr>
        <dsp:cNvPr id="0" name=""/>
        <dsp:cNvSpPr/>
      </dsp:nvSpPr>
      <dsp:spPr>
        <a:xfrm>
          <a:off x="6562859" y="2248639"/>
          <a:ext cx="2330105" cy="1398063"/>
        </a:xfrm>
        <a:prstGeom prst="rect">
          <a:avLst/>
        </a:prstGeom>
        <a:solidFill>
          <a:srgbClr val="04A2D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Творчество,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62859" y="2248639"/>
        <a:ext cx="2330105" cy="1398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131EC-532F-4232-AFB7-8849786A224F}">
      <dsp:nvSpPr>
        <dsp:cNvPr id="0" name=""/>
        <dsp:cNvSpPr/>
      </dsp:nvSpPr>
      <dsp:spPr>
        <a:xfrm>
          <a:off x="660106" y="280695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 </a:t>
          </a:r>
          <a:r>
            <a:rPr lang="ru-RU" sz="1600" b="1" kern="1200" dirty="0" smtClean="0"/>
            <a:t>креативности</a:t>
          </a:r>
          <a:r>
            <a:rPr lang="ru-RU" sz="1600" kern="1200" dirty="0" smtClean="0"/>
            <a:t>, предоставляя им стандартные задачи.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660106" y="280695"/>
        <a:ext cx="4521815" cy="1413067"/>
      </dsp:txXfrm>
    </dsp:sp>
    <dsp:sp modelId="{AD6EB934-F7E2-43BD-91E1-828347891FB7}">
      <dsp:nvSpPr>
        <dsp:cNvPr id="0" name=""/>
        <dsp:cNvSpPr/>
      </dsp:nvSpPr>
      <dsp:spPr>
        <a:xfrm>
          <a:off x="471697" y="76585"/>
          <a:ext cx="989147" cy="14837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471B-8749-471E-A749-F385B441C0DF}">
      <dsp:nvSpPr>
        <dsp:cNvPr id="0" name=""/>
        <dsp:cNvSpPr/>
      </dsp:nvSpPr>
      <dsp:spPr>
        <a:xfrm>
          <a:off x="5607079" y="280695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 </a:t>
          </a:r>
          <a:r>
            <a:rPr lang="ru-RU" sz="1600" b="1" kern="1200" dirty="0" smtClean="0"/>
            <a:t>сотрудничеству и совместной работе</a:t>
          </a:r>
          <a:r>
            <a:rPr lang="ru-RU" sz="1600" kern="1200" dirty="0" smtClean="0"/>
            <a:t>, обращаясь к каждому из них индивидуально или ставя их в условия конкуренции друг с другом.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5607079" y="280695"/>
        <a:ext cx="4521815" cy="1413067"/>
      </dsp:txXfrm>
    </dsp:sp>
    <dsp:sp modelId="{B3AD6005-4026-4616-89C9-1CBF82E59716}">
      <dsp:nvSpPr>
        <dsp:cNvPr id="0" name=""/>
        <dsp:cNvSpPr/>
      </dsp:nvSpPr>
      <dsp:spPr>
        <a:xfrm>
          <a:off x="5418670" y="76585"/>
          <a:ext cx="989147" cy="14837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EA92F-5F45-456F-8DD7-18311DBCF160}">
      <dsp:nvSpPr>
        <dsp:cNvPr id="0" name=""/>
        <dsp:cNvSpPr/>
      </dsp:nvSpPr>
      <dsp:spPr>
        <a:xfrm>
          <a:off x="660106" y="2059590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 </a:t>
          </a:r>
          <a:r>
            <a:rPr lang="ru-RU" sz="1600" b="1" kern="1200" dirty="0" err="1" smtClean="0"/>
            <a:t>эмпатии</a:t>
          </a:r>
          <a:r>
            <a:rPr lang="ru-RU" sz="1600" b="1" kern="1200" dirty="0" smtClean="0"/>
            <a:t> и эмоциональному интеллекту</a:t>
          </a:r>
          <a:r>
            <a:rPr lang="ru-RU" sz="1600" kern="1200" dirty="0" smtClean="0"/>
            <a:t>, избавляясь от эмоций в образовательном процессе.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660106" y="2059590"/>
        <a:ext cx="4521815" cy="1413067"/>
      </dsp:txXfrm>
    </dsp:sp>
    <dsp:sp modelId="{4297ACB2-B649-4AB1-98A3-32B379500BAD}">
      <dsp:nvSpPr>
        <dsp:cNvPr id="0" name=""/>
        <dsp:cNvSpPr/>
      </dsp:nvSpPr>
      <dsp:spPr>
        <a:xfrm>
          <a:off x="471697" y="1855480"/>
          <a:ext cx="989147" cy="14837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D9BD-DC58-49DC-8C14-7BFBF47AF9D0}">
      <dsp:nvSpPr>
        <dsp:cNvPr id="0" name=""/>
        <dsp:cNvSpPr/>
      </dsp:nvSpPr>
      <dsp:spPr>
        <a:xfrm>
          <a:off x="5607079" y="2059590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 развивать </a:t>
          </a:r>
          <a:r>
            <a:rPr lang="ru-RU" sz="1600" b="1" kern="1200" dirty="0" err="1" smtClean="0"/>
            <a:t>медиаграмотность</a:t>
          </a:r>
          <a:r>
            <a:rPr lang="ru-RU" sz="1600" b="1" kern="1200" dirty="0" smtClean="0"/>
            <a:t> или информационную гигиену</a:t>
          </a:r>
          <a:r>
            <a:rPr lang="ru-RU" sz="1600" kern="1200" dirty="0" smtClean="0"/>
            <a:t>, не допуская использование информационных технологий в школьных классах.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5607079" y="2059590"/>
        <a:ext cx="4521815" cy="1413067"/>
      </dsp:txXfrm>
    </dsp:sp>
    <dsp:sp modelId="{25DDAB49-3E07-4C40-ABB2-DDBEAE60336E}">
      <dsp:nvSpPr>
        <dsp:cNvPr id="0" name=""/>
        <dsp:cNvSpPr/>
      </dsp:nvSpPr>
      <dsp:spPr>
        <a:xfrm>
          <a:off x="5418670" y="1855480"/>
          <a:ext cx="989147" cy="148372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1C7BB-9B5C-4F4E-B3C5-26197B66AC86}">
      <dsp:nvSpPr>
        <dsp:cNvPr id="0" name=""/>
        <dsp:cNvSpPr/>
      </dsp:nvSpPr>
      <dsp:spPr>
        <a:xfrm>
          <a:off x="660106" y="3838484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 </a:t>
          </a:r>
          <a:r>
            <a:rPr lang="ru-RU" sz="1600" b="1" kern="1200" dirty="0" smtClean="0"/>
            <a:t>жить в балансе с биосферой</a:t>
          </a:r>
          <a:r>
            <a:rPr lang="ru-RU" sz="1600" kern="1200" dirty="0" smtClean="0"/>
            <a:t>, лишая их контакта с природой или постоянно называя природу «ресурсом».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660106" y="3838484"/>
        <a:ext cx="4521815" cy="1413067"/>
      </dsp:txXfrm>
    </dsp:sp>
    <dsp:sp modelId="{96704DF6-ABD8-49BE-B451-978397A1C448}">
      <dsp:nvSpPr>
        <dsp:cNvPr id="0" name=""/>
        <dsp:cNvSpPr/>
      </dsp:nvSpPr>
      <dsp:spPr>
        <a:xfrm>
          <a:off x="471697" y="3634375"/>
          <a:ext cx="989147" cy="1483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20CBD-1086-42A0-9F10-E6BD2E24A2DE}">
      <dsp:nvSpPr>
        <dsp:cNvPr id="0" name=""/>
        <dsp:cNvSpPr/>
      </dsp:nvSpPr>
      <dsp:spPr>
        <a:xfrm>
          <a:off x="5607079" y="3838484"/>
          <a:ext cx="4521815" cy="14130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1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не можем научить людей </a:t>
          </a:r>
          <a:r>
            <a:rPr lang="ru-RU" sz="1600" b="1" kern="1200" dirty="0" smtClean="0"/>
            <a:t>осознанности</a:t>
          </a:r>
          <a:r>
            <a:rPr lang="ru-RU" sz="1600" kern="1200" dirty="0" smtClean="0"/>
            <a:t>, если сами педагоги не осознанны.</a:t>
          </a:r>
          <a:endParaRPr lang="ru-RU" sz="1600" kern="1200" dirty="0"/>
        </a:p>
      </dsp:txBody>
      <dsp:txXfrm>
        <a:off x="5607079" y="3838484"/>
        <a:ext cx="4521815" cy="1413067"/>
      </dsp:txXfrm>
    </dsp:sp>
    <dsp:sp modelId="{B31C8A3A-798D-43E6-95DE-39F2ABD7017D}">
      <dsp:nvSpPr>
        <dsp:cNvPr id="0" name=""/>
        <dsp:cNvSpPr/>
      </dsp:nvSpPr>
      <dsp:spPr>
        <a:xfrm>
          <a:off x="5418670" y="3634375"/>
          <a:ext cx="989147" cy="148372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EE29A-DB44-4962-995D-4349E1313F98}">
      <dsp:nvSpPr>
        <dsp:cNvPr id="0" name=""/>
        <dsp:cNvSpPr/>
      </dsp:nvSpPr>
      <dsp:spPr>
        <a:xfrm>
          <a:off x="2656655" y="3081560"/>
          <a:ext cx="2685824" cy="2686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36928-D9F2-44A6-B818-A62457144DF9}">
      <dsp:nvSpPr>
        <dsp:cNvPr id="0" name=""/>
        <dsp:cNvSpPr/>
      </dsp:nvSpPr>
      <dsp:spPr>
        <a:xfrm>
          <a:off x="4369794" y="1103358"/>
          <a:ext cx="797669" cy="79715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BED2-7401-45FA-9051-B66282D7DDCE}">
      <dsp:nvSpPr>
        <dsp:cNvPr id="0" name=""/>
        <dsp:cNvSpPr/>
      </dsp:nvSpPr>
      <dsp:spPr>
        <a:xfrm>
          <a:off x="2759870" y="3184645"/>
          <a:ext cx="2480517" cy="24800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E9C4F-0250-4E76-A065-743D5185DE3D}">
      <dsp:nvSpPr>
        <dsp:cNvPr id="0" name=""/>
        <dsp:cNvSpPr/>
      </dsp:nvSpPr>
      <dsp:spPr>
        <a:xfrm>
          <a:off x="5537690" y="3589055"/>
          <a:ext cx="1405738" cy="1405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64D8D-89AD-48E7-959C-823A670E9A0E}">
      <dsp:nvSpPr>
        <dsp:cNvPr id="0" name=""/>
        <dsp:cNvSpPr/>
      </dsp:nvSpPr>
      <dsp:spPr>
        <a:xfrm>
          <a:off x="5620710" y="3672082"/>
          <a:ext cx="1239697" cy="12398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F053-52EF-4D00-9251-BED6358BEEBD}">
      <dsp:nvSpPr>
        <dsp:cNvPr id="0" name=""/>
        <dsp:cNvSpPr/>
      </dsp:nvSpPr>
      <dsp:spPr>
        <a:xfrm>
          <a:off x="4987960" y="1605255"/>
          <a:ext cx="1801768" cy="180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37270-0AF7-4B1F-8CB3-68F8633825EE}">
      <dsp:nvSpPr>
        <dsp:cNvPr id="0" name=""/>
        <dsp:cNvSpPr/>
      </dsp:nvSpPr>
      <dsp:spPr>
        <a:xfrm>
          <a:off x="6494669" y="1162597"/>
          <a:ext cx="590118" cy="5905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55069-CA90-4B7E-8C8B-621C633F4329}">
      <dsp:nvSpPr>
        <dsp:cNvPr id="0" name=""/>
        <dsp:cNvSpPr/>
      </dsp:nvSpPr>
      <dsp:spPr>
        <a:xfrm>
          <a:off x="7085910" y="5000523"/>
          <a:ext cx="443149" cy="44265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92A2E-511F-4C3C-A7F0-7C7BE4C63950}">
      <dsp:nvSpPr>
        <dsp:cNvPr id="0" name=""/>
        <dsp:cNvSpPr/>
      </dsp:nvSpPr>
      <dsp:spPr>
        <a:xfrm>
          <a:off x="5083321" y="1700411"/>
          <a:ext cx="1612168" cy="16120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4D6C-707C-449B-8B0A-3237F1648862}">
      <dsp:nvSpPr>
        <dsp:cNvPr id="0" name=""/>
        <dsp:cNvSpPr/>
      </dsp:nvSpPr>
      <dsp:spPr>
        <a:xfrm>
          <a:off x="0" y="1612521"/>
          <a:ext cx="3986105" cy="129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Готовность к коммуникации</a:t>
          </a:r>
          <a:endParaRPr lang="ru-RU" sz="2800" kern="1200" dirty="0"/>
        </a:p>
      </dsp:txBody>
      <dsp:txXfrm>
        <a:off x="0" y="1612521"/>
        <a:ext cx="3986105" cy="1294390"/>
      </dsp:txXfrm>
    </dsp:sp>
    <dsp:sp modelId="{5E66205C-7E80-48C4-9049-ECCFD65390C0}">
      <dsp:nvSpPr>
        <dsp:cNvPr id="0" name=""/>
        <dsp:cNvSpPr/>
      </dsp:nvSpPr>
      <dsp:spPr>
        <a:xfrm>
          <a:off x="7232878" y="3672082"/>
          <a:ext cx="3986105" cy="123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Адаптация к цели и контексту коммуникации и к партнеру</a:t>
          </a:r>
          <a:endParaRPr lang="ru-RU" sz="2800" kern="1200" dirty="0"/>
        </a:p>
      </dsp:txBody>
      <dsp:txXfrm>
        <a:off x="7232878" y="3672082"/>
        <a:ext cx="3986105" cy="1239816"/>
      </dsp:txXfrm>
    </dsp:sp>
    <dsp:sp modelId="{B4DFA2A6-63B5-43E5-85EB-8B01D2786484}">
      <dsp:nvSpPr>
        <dsp:cNvPr id="0" name=""/>
        <dsp:cNvSpPr/>
      </dsp:nvSpPr>
      <dsp:spPr>
        <a:xfrm>
          <a:off x="7085910" y="1700411"/>
          <a:ext cx="3986105" cy="161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Убеждающая коммуникация</a:t>
          </a:r>
          <a:endParaRPr lang="ru-RU" sz="2800" kern="1200" dirty="0"/>
        </a:p>
      </dsp:txBody>
      <dsp:txXfrm>
        <a:off x="7085910" y="1700411"/>
        <a:ext cx="3986105" cy="161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6849481-C327-4615-BE97-54CF9DF9076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77908"/>
            <a:ext cx="5437188" cy="390790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103F047-849E-48A7-BCF8-DF836280F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2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assets/docs/media/WSdoklad_12_okt_ru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f.org/futureskills_r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l.fm/blog/yekaterina-danilova/3492-chto-takoye-obucheniye-4k-zachem-ono-vashemu-rebenku-i-gde-uchitsya-po-takoy-sisteme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f.org/futureskills_r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upload/iblock/e9f/e9f0ac6fda1a0c4bfe1bff73be2113c1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upload/iblock/e9f/e9f0ac6fda1a0c4bfe1bff73be2113c1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hse.ru/data/2018/11/21/1141648307/%D0%A1%D0%90%D0%9E_4(21)_%D1%8D%D0%BB%D0%B5%D0%BA%D1%82%D1%80%D0%BE%D0%BD%D0%BD%D1%8B%D0%B9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assets/docs/media/WSdoklad_12_okt_rus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ZvF6mQ5FMbSTFKVmhodU5rNTNiTXpUZ2QwZktiR0pzSmJR/vie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assets/docs/media/WSdoklad_12_okt_rus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Стр</a:t>
            </a:r>
            <a:r>
              <a:rPr lang="ru-RU" dirty="0" smtClean="0"/>
              <a:t> 76 </a:t>
            </a:r>
            <a:r>
              <a:rPr lang="en-US" dirty="0" smtClean="0">
                <a:hlinkClick r:id="rId3"/>
              </a:rPr>
              <a:t>https://worldskills.ru/assets/docs/media/WSdoklad_12_okt_rus.pdf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3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https://futuref.org/futureskills_ru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https://mel.fm/blog/yekaterina-danilova/3492-chto-takoye-obucheniye-4k-zachem-ono-vashemu-rebenku-i-gde-uchitsya-po-takoy-sisteme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4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https://futuref.org/futureskills_ru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https://vbudushee.ru/upload/iblock/e9f/e9f0ac6fda1a0c4bfe1bff73be2113c1.pdf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https://vbudushee.ru/upload/iblock/e9f/e9f0ac6fda1a0c4bfe1bff73be2113c1.pdf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4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https://ioe.hse.ru/data/2018/11/21/1141648307/%D0%A1%D0%90%D0%9E_4(21)_%D1%8D%D0%BB%D0%B5%D0%BA%D1%82%D1%80%D0%BE%D0%BD%D0%BD%D1%8B%D0%B9.pdf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https://worldskills.ru/assets/docs/media/WSdoklad_12_okt_rus.pdf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6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https://drive.google.com/file/d/0B9ZvF6mQ5FMbSTFKVmhodU5rNTNiTXpUZ2QwZktiR0pzSmJR/view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6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https://worldskills.ru/assets/docs/media/WSdoklad_12_okt_rus.pdf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F047-849E-48A7-BCF8-DF836280FD6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6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287843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23676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8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02333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2E99B33A-F9FE-437C-AED5-ADD66E1B5B3E}" type="datetimeFigureOut">
              <a:rPr lang="ru-RU" smtClean="0">
                <a:solidFill>
                  <a:prstClr val="black"/>
                </a:solidFill>
              </a:rPr>
              <a:pPr latinLnBrk="1"/>
              <a:t>01.03.2024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1DE97E02-8B89-467B-86CD-727968565917}" type="slidenum">
              <a:rPr lang="ru-RU" smtClean="0">
                <a:solidFill>
                  <a:prstClr val="black"/>
                </a:solidFill>
              </a:rPr>
              <a:pPr latinLnBrk="1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0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43563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78716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7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74933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2E99B33A-F9FE-437C-AED5-ADD66E1B5B3E}" type="datetimeFigureOut">
              <a:rPr lang="ru-RU" smtClean="0">
                <a:solidFill>
                  <a:prstClr val="black"/>
                </a:solidFill>
              </a:rPr>
              <a:pPr latinLnBrk="1"/>
              <a:t>01.03.2024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1DE97E02-8B89-467B-86CD-727968565917}" type="slidenum">
              <a:rPr lang="ru-RU" smtClean="0">
                <a:solidFill>
                  <a:prstClr val="black"/>
                </a:solidFill>
              </a:rPr>
              <a:pPr latinLnBrk="1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41E2-EC3C-407D-9845-B920498AEAE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17F5-05D1-492F-BB0C-4FCC1261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9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1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pull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pull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41E2-EC3C-407D-9845-B920498AEA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17F5-05D1-492F-BB0C-4FCC1261B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ree-powerpoint-templates-design.com/free-powerpoint-templates-design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48578"/>
            <a:ext cx="1156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400" b="1" dirty="0"/>
              <a:t> «Детский сад общеразвивающего вида с приоритетным осуществлением деятельности по художественно-эстетическому развитию детей № 22 «Тополёк»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8760436"/>
              </p:ext>
            </p:extLst>
          </p:nvPr>
        </p:nvGraphicFramePr>
        <p:xfrm>
          <a:off x="4008332" y="1878904"/>
          <a:ext cx="7905245" cy="326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684734" y="5346821"/>
            <a:ext cx="7228839" cy="8783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Литвинова А.А., </a:t>
            </a:r>
            <a:r>
              <a:rPr lang="ru-RU" sz="2000" dirty="0" err="1" smtClean="0"/>
              <a:t>Шашкова</a:t>
            </a:r>
            <a:r>
              <a:rPr lang="ru-RU" sz="2000" dirty="0" smtClean="0"/>
              <a:t> С.А., </a:t>
            </a:r>
            <a:r>
              <a:rPr lang="ru-RU" sz="2000" dirty="0" err="1" smtClean="0"/>
              <a:t>Галюк</a:t>
            </a:r>
            <a:r>
              <a:rPr lang="ru-RU" sz="2000" dirty="0" smtClean="0"/>
              <a:t> Ю.В., Гладченко Е.Д., Григорьева Т.Н., Подопригора В.Г., Карасева Е.С., Аненкова Т.А</a:t>
            </a:r>
            <a:r>
              <a:rPr lang="ru-RU" sz="2000" dirty="0" smtClean="0"/>
              <a:t>.</a:t>
            </a:r>
            <a:endParaRPr lang="ru-RU" sz="2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88399" y="6328855"/>
            <a:ext cx="5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 февраля 2024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31" y="2354276"/>
            <a:ext cx="2748100" cy="275634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7" y="112735"/>
            <a:ext cx="1675739" cy="1139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8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421942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45" y="1257501"/>
            <a:ext cx="3614811" cy="4897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5047" y="1239913"/>
            <a:ext cx="64975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Компетенции «4К»: формирование и оценка на уроке: Практические рекомендации. </a:t>
            </a:r>
          </a:p>
          <a:p>
            <a:r>
              <a:rPr lang="ru-RU" sz="2000" dirty="0" smtClean="0"/>
              <a:t>Авторы-составители: М.А. </a:t>
            </a:r>
            <a:r>
              <a:rPr lang="ru-RU" sz="2000" dirty="0" err="1" smtClean="0"/>
              <a:t>Пинская</a:t>
            </a:r>
            <a:r>
              <a:rPr lang="ru-RU" sz="2000" dirty="0" smtClean="0"/>
              <a:t>, А.М. Михайлова 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0" y="133480"/>
            <a:ext cx="14716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421942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047" y="1239910"/>
            <a:ext cx="6497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Навыки XXI века в российской школе: взгляд педагогов и </a:t>
            </a:r>
            <a:r>
              <a:rPr lang="ru-RU" sz="2400" b="1" dirty="0" smtClean="0"/>
              <a:t>родителей.</a:t>
            </a:r>
          </a:p>
          <a:p>
            <a:r>
              <a:rPr lang="ru-RU" sz="2000" dirty="0" smtClean="0"/>
              <a:t>Авторы-составители</a:t>
            </a:r>
            <a:r>
              <a:rPr lang="ru-RU" sz="2000" dirty="0"/>
              <a:t>: М. С. </a:t>
            </a:r>
            <a:r>
              <a:rPr lang="ru-RU" sz="2000" dirty="0" err="1"/>
              <a:t>Добрякова</a:t>
            </a:r>
            <a:r>
              <a:rPr lang="ru-RU" sz="2000" dirty="0"/>
              <a:t>, О. В. Юрченко,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</a:t>
            </a:r>
            <a:r>
              <a:rPr lang="ru-RU" sz="2000" dirty="0"/>
              <a:t>. Г. </a:t>
            </a:r>
            <a:r>
              <a:rPr lang="ru-RU" sz="2000" dirty="0" smtClean="0"/>
              <a:t>Новикова.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49" y="1213439"/>
            <a:ext cx="3595865" cy="513521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0" y="73619"/>
            <a:ext cx="14716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421942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047" y="1239910"/>
            <a:ext cx="6497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Навыки </a:t>
            </a:r>
            <a:r>
              <a:rPr lang="ru-RU" sz="2400" b="1" dirty="0" smtClean="0"/>
              <a:t>будущего. </a:t>
            </a:r>
            <a:r>
              <a:rPr lang="ru-RU" sz="2400" b="1" dirty="0"/>
              <a:t>Что нужно знать и уметь в новом сложном </a:t>
            </a:r>
            <a:r>
              <a:rPr lang="ru-RU" sz="2400" b="1" dirty="0" smtClean="0"/>
              <a:t>мире</a:t>
            </a:r>
          </a:p>
          <a:p>
            <a:r>
              <a:rPr lang="ru-RU" sz="2000" dirty="0" smtClean="0"/>
              <a:t>Авторы-составители</a:t>
            </a:r>
            <a:r>
              <a:rPr lang="ru-RU" sz="2000" dirty="0"/>
              <a:t>: Е. Лошкарева, П. Лукша, И. </a:t>
            </a:r>
            <a:r>
              <a:rPr lang="ru-RU" sz="2000" dirty="0" err="1"/>
              <a:t>Ниненко</a:t>
            </a:r>
            <a:r>
              <a:rPr lang="ru-RU" sz="2000" dirty="0"/>
              <a:t>, И. Смагин, Д. Судаков.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11" y="1248702"/>
            <a:ext cx="3575016" cy="5037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5" y="6070"/>
            <a:ext cx="152221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1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421942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3373" y="1178268"/>
            <a:ext cx="71657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Образование для сложного общества (2018)</a:t>
            </a:r>
          </a:p>
          <a:p>
            <a:r>
              <a:rPr lang="ru-RU" sz="2000" dirty="0"/>
              <a:t>«Образовательные экосистемы для общественной</a:t>
            </a:r>
          </a:p>
          <a:p>
            <a:r>
              <a:rPr lang="ru-RU" sz="2000" dirty="0"/>
              <a:t>трансформации». Доклад </a:t>
            </a:r>
            <a:r>
              <a:rPr lang="ru-RU" sz="2000" dirty="0" err="1"/>
              <a:t>Global</a:t>
            </a:r>
            <a:r>
              <a:rPr lang="ru-RU" sz="2000" dirty="0"/>
              <a:t> </a:t>
            </a:r>
            <a:r>
              <a:rPr lang="ru-RU" sz="2000" dirty="0" err="1"/>
              <a:t>Education</a:t>
            </a:r>
            <a:r>
              <a:rPr lang="ru-RU" sz="2000" dirty="0"/>
              <a:t> </a:t>
            </a:r>
            <a:r>
              <a:rPr lang="ru-RU" sz="2000" dirty="0" err="1"/>
              <a:t>Futures</a:t>
            </a:r>
            <a:endParaRPr lang="ru-RU" sz="2000" dirty="0"/>
          </a:p>
          <a:p>
            <a:r>
              <a:rPr lang="ru-RU" sz="2000" dirty="0"/>
              <a:t>«Образование для сложного мира: зачем, чему и как».</a:t>
            </a:r>
          </a:p>
          <a:p>
            <a:r>
              <a:rPr lang="ru-RU" sz="2000" dirty="0"/>
              <a:t>Доклад о </a:t>
            </a:r>
            <a:r>
              <a:rPr lang="ru-RU" sz="2000" dirty="0" smtClean="0"/>
              <a:t>форуме </a:t>
            </a:r>
            <a:r>
              <a:rPr lang="ru-RU" sz="2000" dirty="0" err="1" smtClean="0"/>
              <a:t>Global</a:t>
            </a:r>
            <a:r>
              <a:rPr lang="ru-RU" sz="2000" dirty="0" smtClean="0"/>
              <a:t> </a:t>
            </a:r>
            <a:r>
              <a:rPr lang="ru-RU" sz="2000" dirty="0" err="1"/>
              <a:t>Education</a:t>
            </a:r>
            <a:r>
              <a:rPr lang="ru-RU" sz="2000" dirty="0"/>
              <a:t> </a:t>
            </a:r>
            <a:r>
              <a:rPr lang="ru-RU" sz="2000" dirty="0" err="1"/>
              <a:t>Leaders</a:t>
            </a:r>
            <a:r>
              <a:rPr lang="ru-RU" sz="2000" dirty="0"/>
              <a:t>’ </a:t>
            </a:r>
            <a:r>
              <a:rPr lang="ru-RU" sz="2000" dirty="0" err="1" smtClean="0"/>
              <a:t>Partnership</a:t>
            </a:r>
            <a:r>
              <a:rPr lang="ru-RU" sz="2000" dirty="0"/>
              <a:t> </a:t>
            </a:r>
            <a:r>
              <a:rPr lang="ru-RU" sz="2000" dirty="0" err="1" smtClean="0"/>
              <a:t>Moscow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"/>
          <a:stretch/>
        </p:blipFill>
        <p:spPr>
          <a:xfrm>
            <a:off x="1298528" y="1213436"/>
            <a:ext cx="3675640" cy="48834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52341" y="2957614"/>
            <a:ext cx="3244363" cy="31393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Этот доклад - результат работы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Futures</a:t>
            </a:r>
            <a:r>
              <a:rPr lang="ru-RU" dirty="0"/>
              <a:t>, международной платформы, объединяющей лидеров глобального образования, которые обсуждают направления развития новых моделей образования в мире и сопровождают превращение традиционных систем в образовательные экосистемы.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1" y="73619"/>
            <a:ext cx="167005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19936" y="1772816"/>
            <a:ext cx="6144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4816" y="1603483"/>
            <a:ext cx="10450501" cy="401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ctr" latinLnBrk="1">
              <a:lnSpc>
                <a:spcPct val="115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Corners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(«Углы» или «Выбор») –  подойдите к тому названию, которое вам кажется наиболее удачным (названия расположены в разных углах группы). </a:t>
            </a:r>
          </a:p>
          <a:p>
            <a:pPr indent="536575" algn="ctr" latinLnBrk="1">
              <a:lnSpc>
                <a:spcPct val="115000"/>
              </a:lnSpc>
            </a:pPr>
            <a:r>
              <a:rPr lang="ru-RU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Объединитесь в пару с ближайшим партнером, объясните ему (</a:t>
            </a:r>
            <a:r>
              <a:rPr lang="en-US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Rally Robin</a:t>
            </a:r>
            <a:r>
              <a:rPr lang="ru-RU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), почему выбрали именно это название.</a:t>
            </a:r>
          </a:p>
          <a:p>
            <a:pPr indent="536575" algn="ctr" latinLnBrk="1">
              <a:lnSpc>
                <a:spcPct val="115000"/>
              </a:lnSpc>
            </a:pPr>
            <a:r>
              <a:rPr lang="ru-RU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Что сказал вам ваш партнер? </a:t>
            </a:r>
          </a:p>
          <a:p>
            <a:pPr indent="536575" algn="ctr" latinLnBrk="1">
              <a:lnSpc>
                <a:spcPct val="115000"/>
              </a:lnSpc>
            </a:pPr>
            <a:r>
              <a:rPr lang="ru-RU" sz="2800" b="1" dirty="0" smtClean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>(версии заслушиваются)</a:t>
            </a:r>
            <a:endParaRPr lang="ru-RU" sz="2800" b="1" dirty="0">
              <a:solidFill>
                <a:srgbClr val="0051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 pitchFamily="18" charset="0"/>
            </a:endParaRP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8351573" y="6642556"/>
            <a:ext cx="38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altLang="ko-KR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Важенина С.Н.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0005" y="1664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latinLnBrk="1"/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CORNERS/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КОНЕРС </a:t>
            </a:r>
          </a:p>
          <a:p>
            <a:pPr lvl="0" algn="ctr" latinLnBrk="1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(углы)</a:t>
            </a:r>
            <a:r>
              <a:rPr lang="en-US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77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1942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</a:p>
          <a:p>
            <a:pPr algn="ctr"/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149" y="1239910"/>
            <a:ext cx="10235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Раньше я думал (а), что……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Теперь я думаю, что …….</a:t>
            </a:r>
          </a:p>
          <a:p>
            <a:endParaRPr lang="ru-RU" sz="4000" b="1" dirty="0">
              <a:solidFill>
                <a:prstClr val="black"/>
              </a:solidFill>
            </a:endParaRPr>
          </a:p>
          <a:p>
            <a:r>
              <a:rPr lang="ru-RU" sz="4000" b="1" dirty="0" smtClean="0">
                <a:solidFill>
                  <a:prstClr val="black"/>
                </a:solidFill>
              </a:rPr>
              <a:t>Этот приём для развития навыка рефлексии после получения новой информации или в конце занятия.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5" y="6070"/>
            <a:ext cx="152221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2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Сингапурская методика образования</a:t>
            </a:r>
          </a:p>
          <a:p>
            <a:pPr algn="ctr" latinLnBrk="1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7381" y="3875862"/>
            <a:ext cx="47045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Основные  принципы: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ea typeface="Times New Roman" pitchFamily="18" charset="0"/>
                <a:cs typeface="Times New Roman" pitchFamily="18" charset="0"/>
              </a:rPr>
              <a:t>- взаимозависимость всех членов группы;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ea typeface="Times New Roman" pitchFamily="18" charset="0"/>
                <a:cs typeface="Times New Roman" pitchFamily="18" charset="0"/>
              </a:rPr>
              <a:t>- личная ответственность каждого;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ea typeface="Times New Roman" pitchFamily="18" charset="0"/>
                <a:cs typeface="Times New Roman" pitchFamily="18" charset="0"/>
              </a:rPr>
              <a:t>- равная доля участия каждого;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ea typeface="Times New Roman" pitchFamily="18" charset="0"/>
                <a:cs typeface="Times New Roman" pitchFamily="18" charset="0"/>
              </a:rPr>
              <a:t>- рефлексия (обсуждение качества работы в команде). 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atinLnBrk="1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93722"/>
              </p:ext>
            </p:extLst>
          </p:nvPr>
        </p:nvGraphicFramePr>
        <p:xfrm>
          <a:off x="527389" y="1268771"/>
          <a:ext cx="4108505" cy="231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Слайд" r:id="rId4" imgW="4570378" imgH="3427533" progId="PowerPoint.Slide.12">
                  <p:embed/>
                </p:oleObj>
              </mc:Choice>
              <mc:Fallback>
                <p:oleObj name="Слайд" r:id="rId4" imgW="4570378" imgH="342753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89" y="1268771"/>
                        <a:ext cx="4108505" cy="2315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35629" y="2653472"/>
            <a:ext cx="1536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СИНГАПУР</a:t>
            </a:r>
            <a:endParaRPr lang="ru-RU" sz="1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83221" y="1875027"/>
            <a:ext cx="700877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основе 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Сингапурской методики обучения лежит система кооперативного обучения доктора Спенсера Кагана,  идеи   Л. 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Выготского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, Давыдова и 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Эльконина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, методические приемы педагогов 90-х. годов – «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Драмогерменевтики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» П.М. Ершова и 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социоигровой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 методики В.М. 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Букатова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 и Е.А. Ершовой,   гуманная педагогика Ш. </a:t>
            </a:r>
            <a:r>
              <a:rPr lang="ru-RU" sz="1600" b="1" dirty="0" err="1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Амонашвили</a:t>
            </a:r>
            <a:r>
              <a:rPr lang="ru-RU" sz="1600" b="1" dirty="0" smtClean="0">
                <a:solidFill>
                  <a:srgbClr val="003964"/>
                </a:solidFill>
                <a:ea typeface="Times New Roman" pitchFamily="18" charset="0"/>
                <a:cs typeface="Arial" pitchFamily="34" charset="0"/>
              </a:rPr>
              <a:t> и др.</a:t>
            </a:r>
            <a:endParaRPr lang="ru-RU" sz="2000" b="1" dirty="0" smtClean="0">
              <a:solidFill>
                <a:srgbClr val="003964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1905" y="3789040"/>
            <a:ext cx="64327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</a:t>
            </a:r>
            <a:r>
              <a:rPr lang="ru-RU" b="1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dirty="0" smtClean="0">
                <a:solidFill>
                  <a:srgbClr val="003964"/>
                </a:solidFill>
              </a:rPr>
              <a:t>сингапурского обучения: </a:t>
            </a:r>
          </a:p>
          <a:p>
            <a:pPr latinLnBrk="1"/>
            <a:r>
              <a:rPr lang="ru-RU" sz="1600" b="1" dirty="0" smtClean="0">
                <a:solidFill>
                  <a:srgbClr val="003964"/>
                </a:solidFill>
              </a:rPr>
              <a:t>превратить пассивного ученика в активного </a:t>
            </a:r>
          </a:p>
          <a:p>
            <a:pPr latinLnBrk="1"/>
            <a:r>
              <a:rPr lang="ru-RU" sz="1600" b="1" dirty="0" smtClean="0">
                <a:solidFill>
                  <a:srgbClr val="003964"/>
                </a:solidFill>
              </a:rPr>
              <a:t>ученика. </a:t>
            </a:r>
            <a:endParaRPr lang="ru-RU" sz="1600" b="1" dirty="0">
              <a:solidFill>
                <a:srgbClr val="003964"/>
              </a:solidFill>
            </a:endParaRPr>
          </a:p>
        </p:txBody>
      </p:sp>
      <p:pic>
        <p:nvPicPr>
          <p:cNvPr id="1029" name="Picture 5" descr="K:\2018-2019\конференция\СИНГАПУР\СИНГАПУР\Сингапурские методики МОЁ\картинки\Speech-Bubbles-1024x76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816937"/>
            <a:ext cx="3219875" cy="18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7"/>
          </p:cNvPr>
          <p:cNvSpPr txBox="1"/>
          <p:nvPr/>
        </p:nvSpPr>
        <p:spPr>
          <a:xfrm>
            <a:off x="8351573" y="6642556"/>
            <a:ext cx="38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altLang="ko-KR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Важенина С.Н.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09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:\2018-2019\конференция\интерактивные технологии\синг\Сингапурские методики МОЁ\картинки\hello_html_m3e1053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47466" y="-27384"/>
            <a:ext cx="20162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Сингапурская методика образования</a:t>
            </a:r>
          </a:p>
          <a:p>
            <a:pPr algn="ctr" latinLnBrk="1">
              <a:tabLst>
                <a:tab pos="1433513" algn="l"/>
              </a:tabLst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(отличия)</a:t>
            </a:r>
          </a:p>
          <a:p>
            <a:pPr algn="ctr" latinLnBrk="1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5788" y="1052743"/>
            <a:ext cx="591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МЭНЭДЖ МЭТ (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600" dirty="0" smtClean="0">
                <a:solidFill>
                  <a:prstClr val="black"/>
                </a:solidFill>
              </a:rPr>
              <a:t>– </a:t>
            </a:r>
          </a:p>
          <a:p>
            <a:pPr latinLnBrk="1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</a:rPr>
              <a:t>инструмент для управления классом /группой.</a:t>
            </a:r>
            <a:endParaRPr lang="ru-RU" sz="1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5787" y="1700811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урока /занятия </a:t>
            </a:r>
            <a:r>
              <a:rPr lang="ru-RU" sz="1600" b="1" dirty="0" smtClean="0">
                <a:solidFill>
                  <a:srgbClr val="003964"/>
                </a:solidFill>
              </a:rPr>
              <a:t>- на каждое задание </a:t>
            </a:r>
          </a:p>
          <a:p>
            <a:pPr latinLnBrk="1"/>
            <a:r>
              <a:rPr lang="ru-RU" sz="1600" b="1" dirty="0" smtClean="0">
                <a:solidFill>
                  <a:srgbClr val="003964"/>
                </a:solidFill>
              </a:rPr>
              <a:t>даётся определённое время, результат </a:t>
            </a:r>
          </a:p>
          <a:p>
            <a:pPr latinLnBrk="1"/>
            <a:r>
              <a:rPr lang="ru-RU" sz="1600" b="1" dirty="0" smtClean="0">
                <a:solidFill>
                  <a:srgbClr val="003964"/>
                </a:solidFill>
              </a:rPr>
              <a:t>обсуждают все вместе, приходят к единому  мнению.</a:t>
            </a:r>
            <a:endParaRPr lang="ru-RU" b="1" dirty="0">
              <a:solidFill>
                <a:srgbClr val="003964"/>
              </a:solidFill>
            </a:endParaRPr>
          </a:p>
        </p:txBody>
      </p:sp>
      <p:pic>
        <p:nvPicPr>
          <p:cNvPr id="39938" name="Picture 2" descr="http://it-scan.ru/artimg/images/6%2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652" y="672538"/>
            <a:ext cx="1776197" cy="138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7381" y="2780931"/>
            <a:ext cx="6432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Расстановка парт/столов </a:t>
            </a:r>
            <a:r>
              <a:rPr lang="ru-RU" sz="1600" b="1" dirty="0" smtClean="0">
                <a:solidFill>
                  <a:srgbClr val="003964"/>
                </a:solidFill>
              </a:rPr>
              <a:t>– дети работают в группах по 4 человека (два стола сдвинуты вместе), ученики сидят   лицом друг к другу, партнёры.</a:t>
            </a:r>
          </a:p>
          <a:p>
            <a:pPr latinLnBrk="1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sz="16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9939" name="Picture 3" descr="C:\Users\Светлана Николаевна\Desktop\фото 2018-2019\фотки\P315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479" y="3628008"/>
            <a:ext cx="514304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1" name="Picture 5" descr="G:\2018-2019\конференция\СИНГАПУР\СИНГАПУР\Сингапурские методики МОЁ\картинки\29928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8589" y="5032164"/>
            <a:ext cx="2241259" cy="163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hlinkClick r:id="rId6"/>
          </p:cNvPr>
          <p:cNvSpPr txBox="1"/>
          <p:nvPr/>
        </p:nvSpPr>
        <p:spPr>
          <a:xfrm>
            <a:off x="8351573" y="6642556"/>
            <a:ext cx="38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altLang="ko-KR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Важенина С.Н.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14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5680" y="2"/>
            <a:ext cx="87569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/>
            <a:r>
              <a:rPr 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WI-FI (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вай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фай)</a:t>
            </a:r>
          </a:p>
        </p:txBody>
      </p:sp>
      <p:pic>
        <p:nvPicPr>
          <p:cNvPr id="9" name="Рисунок 8" descr="1.bmp"/>
          <p:cNvPicPr>
            <a:picLocks noChangeAspect="1"/>
          </p:cNvPicPr>
          <p:nvPr/>
        </p:nvPicPr>
        <p:blipFill>
          <a:blip r:embed="rId2" cstate="print"/>
          <a:srcRect r="70833" b="1820"/>
          <a:stretch>
            <a:fillRect/>
          </a:stretch>
        </p:blipFill>
        <p:spPr>
          <a:xfrm>
            <a:off x="1151453" y="389834"/>
            <a:ext cx="1248139" cy="174041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68879" y="986630"/>
            <a:ext cx="84328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9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9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шаг к развитию дисциплины ума: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грамотное использование воспитателем сигналов привлечения внимания и своевременная/ осознанная /полная реакция   со стороны детей.</a:t>
            </a:r>
            <a:endParaRPr lang="ru-RU" sz="2400" b="1" dirty="0" smtClean="0">
              <a:solidFill>
                <a:srgbClr val="003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6783" y="5903570"/>
            <a:ext cx="10985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latinLnBrk="1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Дети смотрят в глаза воспитателю (перестают разговаривать и выполняют предыдущее задание)</a:t>
            </a:r>
            <a:endParaRPr lang="ru-RU" sz="2000" dirty="0" smtClean="0">
              <a:solidFill>
                <a:srgbClr val="003964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5521" y="2627739"/>
            <a:ext cx="9525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/>
            <a:r>
              <a:rPr 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Группа - ДА</a:t>
            </a:r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8351573" y="6642556"/>
            <a:ext cx="38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altLang="ko-KR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Важенина С.Н.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39703" y="3717799"/>
            <a:ext cx="109853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latinLnBrk="1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Воспитатель произносит слово «Группа» в определённо манере (громко, тихо, медленно и т.д.)</a:t>
            </a:r>
          </a:p>
          <a:p>
            <a:pPr algn="ctr" latinLnBrk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Дети проговаривают слово «Да», повторяя интонацию воспитателя.</a:t>
            </a:r>
            <a:endParaRPr lang="ru-RU" sz="3600" dirty="0" smtClean="0">
              <a:solidFill>
                <a:srgbClr val="00396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12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41319"/>
              </p:ext>
            </p:extLst>
          </p:nvPr>
        </p:nvGraphicFramePr>
        <p:xfrm>
          <a:off x="1017813" y="1327639"/>
          <a:ext cx="5128011" cy="514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6517" y="435708"/>
            <a:ext cx="10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4К-КОМПЕТЕНЦИИ: МОДЕЛЬ 4К</a:t>
            </a:r>
            <a:endParaRPr lang="ru-RU" sz="40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377" y="4180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85343" y="1327639"/>
            <a:ext cx="6141772" cy="1169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умение определить общую цель и способы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ее достижения</a:t>
            </a:r>
            <a:r>
              <a:rPr lang="ru-RU" sz="2200" dirty="0">
                <a:solidFill>
                  <a:schemeClr val="tx1"/>
                </a:solidFill>
              </a:rPr>
              <a:t>, распределять роли и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оценивать </a:t>
            </a:r>
            <a:r>
              <a:rPr lang="ru-RU" sz="2200" dirty="0">
                <a:solidFill>
                  <a:schemeClr val="tx1"/>
                </a:solidFill>
              </a:rPr>
              <a:t>результат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5343" y="2689503"/>
            <a:ext cx="6141772" cy="1169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умение ориентироваться в потоках информации, видеть причинно-следственные связи, отсеивать ненужное и делать выводы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5343" y="4051367"/>
            <a:ext cx="6141772" cy="1169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</a:t>
            </a:r>
            <a:r>
              <a:rPr lang="ru-RU" sz="2200" dirty="0" smtClean="0">
                <a:solidFill>
                  <a:schemeClr val="tx1"/>
                </a:solidFill>
              </a:rPr>
              <a:t>мение </a:t>
            </a:r>
            <a:r>
              <a:rPr lang="ru-RU" sz="2200" dirty="0">
                <a:solidFill>
                  <a:schemeClr val="tx1"/>
                </a:solidFill>
              </a:rPr>
              <a:t>договариваться и налаживать контакты, </a:t>
            </a:r>
            <a:r>
              <a:rPr lang="ru-RU" sz="2200" dirty="0" smtClean="0">
                <a:solidFill>
                  <a:schemeClr val="tx1"/>
                </a:solidFill>
              </a:rPr>
              <a:t>слушать собеседника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доносить </a:t>
            </a:r>
            <a:r>
              <a:rPr lang="ru-RU" sz="2200" dirty="0">
                <a:solidFill>
                  <a:schemeClr val="tx1"/>
                </a:solidFill>
              </a:rPr>
              <a:t>свою точку зрения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5343" y="5404788"/>
            <a:ext cx="6141772" cy="1169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оценивать ситуацию с разных сторон, принимать </a:t>
            </a:r>
            <a:r>
              <a:rPr lang="ru-RU" sz="2200" dirty="0" smtClean="0">
                <a:solidFill>
                  <a:schemeClr val="tx1"/>
                </a:solidFill>
              </a:rPr>
              <a:t>нестандартные решения </a:t>
            </a:r>
            <a:r>
              <a:rPr lang="ru-RU" sz="2200" dirty="0">
                <a:solidFill>
                  <a:schemeClr val="tx1"/>
                </a:solidFill>
              </a:rPr>
              <a:t>и чувствовать себя уверенно в меняющихся обстоятельствах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7145" y="668223"/>
            <a:ext cx="405619" cy="2373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" y="98310"/>
            <a:ext cx="167005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00677" y="465903"/>
            <a:ext cx="1064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МОДЕЛЬ НАВЫКОВ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6"/>
              </a:clrFrom>
              <a:clrTo>
                <a:srgbClr val="F5F5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2960" t="31191" r="18035" b="22996"/>
          <a:stretch/>
        </p:blipFill>
        <p:spPr>
          <a:xfrm>
            <a:off x="1572103" y="1349718"/>
            <a:ext cx="10478991" cy="45767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" y="133480"/>
            <a:ext cx="167005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9377" y="4180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7" y="4624754"/>
            <a:ext cx="3856120" cy="2233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7145" y="620498"/>
            <a:ext cx="440787" cy="276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15701" y="435494"/>
            <a:ext cx="107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«МЯГКИЕ НАВЫКИ»</a:t>
            </a:r>
            <a:r>
              <a:rPr lang="en-US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SOFT SKILLS – </a:t>
            </a:r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</a:t>
            </a:r>
            <a:r>
              <a:rPr lang="en-US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932" y="1078369"/>
            <a:ext cx="9750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PTSerif"/>
              </a:rPr>
              <a:t>уметь находить нужные знания и применять их на практике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6310868"/>
              </p:ext>
            </p:extLst>
          </p:nvPr>
        </p:nvGraphicFramePr>
        <p:xfrm>
          <a:off x="1633272" y="1041266"/>
          <a:ext cx="10025328" cy="426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8" y="163083"/>
            <a:ext cx="1340391" cy="9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149" y="703385"/>
            <a:ext cx="3968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19373"/>
              </p:ext>
            </p:extLst>
          </p:nvPr>
        </p:nvGraphicFramePr>
        <p:xfrm>
          <a:off x="1178171" y="1257300"/>
          <a:ext cx="10600592" cy="532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0677" y="448319"/>
            <a:ext cx="1064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 ОБРАЗОВАТЕЛЬНОГО ПРОЦЕССА</a:t>
            </a:r>
            <a:endParaRPr lang="ru-RU" sz="36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2" y="8"/>
            <a:ext cx="1273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9377" y="4180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7145" y="668223"/>
            <a:ext cx="405619" cy="2373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88065" y="441764"/>
            <a:ext cx="10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AC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4К-КОМПЕТЕНЦИИ: КОММУНИКАЦИЯ</a:t>
            </a:r>
            <a:endParaRPr lang="ru-RU" sz="4000" b="1" dirty="0">
              <a:solidFill>
                <a:srgbClr val="5AC5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3243205"/>
              </p:ext>
            </p:extLst>
          </p:nvPr>
        </p:nvGraphicFramePr>
        <p:xfrm>
          <a:off x="712179" y="325316"/>
          <a:ext cx="11218984" cy="687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3" y="98310"/>
            <a:ext cx="167005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745</Words>
  <Application>Microsoft Office PowerPoint</Application>
  <PresentationFormat>Произвольный</PresentationFormat>
  <Paragraphs>115</Paragraphs>
  <Slides>15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Office Theme</vt:lpstr>
      <vt:lpstr>1_Office Theme</vt:lpstr>
      <vt:lpstr>1_Тема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За</dc:creator>
  <cp:lastModifiedBy>User</cp:lastModifiedBy>
  <cp:revision>276</cp:revision>
  <cp:lastPrinted>2024-02-29T05:35:52Z</cp:lastPrinted>
  <dcterms:created xsi:type="dcterms:W3CDTF">2018-09-11T08:52:13Z</dcterms:created>
  <dcterms:modified xsi:type="dcterms:W3CDTF">2024-03-01T04:05:06Z</dcterms:modified>
</cp:coreProperties>
</file>