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918648" cy="1944216"/>
          </a:xfrm>
        </p:spPr>
        <p:txBody>
          <a:bodyPr>
            <a:normAutofit fontScale="90000"/>
          </a:bodyPr>
          <a:lstStyle/>
          <a:p>
            <a:pPr lvl="0" algn="just">
              <a:spcAft>
                <a:spcPts val="0"/>
              </a:spcAft>
            </a:pPr>
            <a:r>
              <a:rPr lang="ru-RU" sz="2200" dirty="0" smtClean="0">
                <a:solidFill>
                  <a:srgbClr val="002060"/>
                </a:solidFill>
                <a:effectLst/>
                <a:latin typeface="Times New Roman"/>
                <a:ea typeface="Calibri"/>
              </a:rPr>
              <a:t>Тематическое направление 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/>
                <a:ea typeface="Calibri"/>
              </a:rPr>
              <a:t>деятельности инновационной площадки, в рамках которого реализуется представленный </a:t>
            </a:r>
            <a:r>
              <a:rPr lang="ru-RU" sz="2200" dirty="0" smtClean="0">
                <a:solidFill>
                  <a:srgbClr val="002060"/>
                </a:solidFill>
                <a:effectLst/>
                <a:latin typeface="Times New Roman"/>
                <a:ea typeface="Calibri"/>
              </a:rPr>
              <a:t>проект: </a:t>
            </a:r>
            <a:r>
              <a:rPr lang="ru-RU" sz="2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/>
            </a:r>
            <a:br>
              <a:rPr lang="ru-RU" sz="2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</a:br>
            <a:r>
              <a:rPr lang="ru-RU" sz="2400" i="1" dirty="0" smtClean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Образовательный </a:t>
            </a:r>
            <a:r>
              <a:rPr lang="ru-RU" sz="2400" i="1" dirty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процесс в рамках реализации обновлённых федеральных государственных образовательных стандартов</a:t>
            </a:r>
            <a:r>
              <a:rPr lang="ru-RU" sz="2400" dirty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/>
            </a:r>
            <a:br>
              <a:rPr lang="ru-RU" sz="2400" dirty="0">
                <a:solidFill>
                  <a:srgbClr val="FF0000"/>
                </a:solidFill>
                <a:effectLst/>
                <a:latin typeface="Times New Roman"/>
                <a:ea typeface="Calibri"/>
              </a:rPr>
            </a:br>
            <a:endParaRPr lang="ru-RU" sz="2400" dirty="0">
              <a:solidFill>
                <a:srgbClr val="FF0000"/>
              </a:solidFill>
              <a:effectLst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subTitle" idx="1"/>
          </p:nvPr>
        </p:nvSpPr>
        <p:spPr>
          <a:xfrm>
            <a:off x="722376" y="2636912"/>
            <a:ext cx="7772400" cy="1584176"/>
          </a:xfrm>
        </p:spPr>
        <p:txBody>
          <a:bodyPr>
            <a:normAutofit fontScale="97500"/>
          </a:bodyPr>
          <a:lstStyle/>
          <a:p>
            <a:pPr lvl="0" algn="ctr">
              <a:spcAft>
                <a:spcPts val="0"/>
              </a:spcAft>
            </a:pPr>
            <a:r>
              <a:rPr lang="ru-RU" sz="2200" b="1" dirty="0" smtClean="0">
                <a:solidFill>
                  <a:srgbClr val="002060"/>
                </a:solidFill>
                <a:effectLst/>
                <a:latin typeface="Times New Roman"/>
                <a:ea typeface="Calibri"/>
              </a:rPr>
              <a:t>Наименование проекта: </a:t>
            </a:r>
            <a:r>
              <a:rPr lang="ru-RU" sz="2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/>
            </a:r>
            <a:br>
              <a:rPr lang="ru-RU" sz="2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</a:br>
            <a:r>
              <a:rPr lang="ru-RU" sz="2900" b="1" dirty="0">
                <a:solidFill>
                  <a:srgbClr val="FF0000"/>
                </a:solidFill>
                <a:latin typeface="Times New Roman"/>
                <a:ea typeface="Calibri"/>
              </a:rPr>
              <a:t>«Развитие у детей дошкольного возраста предпосылок «4К» компетенции»</a:t>
            </a:r>
            <a:endParaRPr lang="ru-RU" sz="2900" b="1" dirty="0">
              <a:solidFill>
                <a:srgbClr val="FF0000"/>
              </a:solidFill>
              <a:effectLst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60" y="4581128"/>
            <a:ext cx="77724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741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15208"/>
            <a:ext cx="7918648" cy="1224136"/>
          </a:xfrm>
        </p:spPr>
        <p:txBody>
          <a:bodyPr>
            <a:normAutofit fontScale="90000"/>
          </a:bodyPr>
          <a:lstStyle/>
          <a:p>
            <a:pPr marL="270510" algn="ctr">
              <a:spcAft>
                <a:spcPts val="0"/>
              </a:spcAft>
            </a:pPr>
            <a:r>
              <a:rPr lang="ru-RU" sz="2400" dirty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Цель: </a:t>
            </a:r>
            <a:r>
              <a:rPr lang="ru-RU" sz="2400" dirty="0">
                <a:solidFill>
                  <a:srgbClr val="0000CC"/>
                </a:solidFill>
                <a:effectLst/>
                <a:latin typeface="Times New Roman"/>
                <a:ea typeface="Calibri"/>
              </a:rPr>
              <a:t>развитие у детей дошкольного возраста предпосылок «4К» </a:t>
            </a:r>
            <a:r>
              <a:rPr lang="ru-RU" sz="2400" dirty="0" smtClean="0">
                <a:solidFill>
                  <a:srgbClr val="0000CC"/>
                </a:solidFill>
                <a:effectLst/>
                <a:latin typeface="Times New Roman"/>
                <a:ea typeface="Calibri"/>
              </a:rPr>
              <a:t>компетенций</a:t>
            </a:r>
            <a:r>
              <a:rPr lang="ru-RU" sz="2000" dirty="0">
                <a:solidFill>
                  <a:srgbClr val="0000CC"/>
                </a:solidFill>
                <a:effectLst/>
                <a:latin typeface="Times New Roman"/>
                <a:ea typeface="Calibri"/>
              </a:rPr>
              <a:t/>
            </a:r>
            <a:br>
              <a:rPr lang="ru-RU" sz="2000" dirty="0">
                <a:solidFill>
                  <a:srgbClr val="0000CC"/>
                </a:solidFill>
                <a:effectLst/>
                <a:latin typeface="Times New Roman"/>
                <a:ea typeface="Calibri"/>
              </a:rPr>
            </a:br>
            <a:r>
              <a:rPr lang="ru-RU" sz="2000" dirty="0">
                <a:solidFill>
                  <a:srgbClr val="0000CC"/>
                </a:solidFill>
                <a:effectLst/>
                <a:latin typeface="Times New Roman"/>
                <a:ea typeface="Calibri"/>
              </a:rPr>
              <a:t/>
            </a:r>
            <a:br>
              <a:rPr lang="ru-RU" sz="2000" dirty="0">
                <a:solidFill>
                  <a:srgbClr val="0000CC"/>
                </a:solidFill>
                <a:effectLst/>
                <a:latin typeface="Times New Roman"/>
                <a:ea typeface="Calibri"/>
              </a:rPr>
            </a:br>
            <a:endParaRPr lang="ru-RU" sz="2400" dirty="0">
              <a:solidFill>
                <a:srgbClr val="0000CC"/>
              </a:solidFill>
              <a:effectLst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subTitle" idx="1"/>
          </p:nvPr>
        </p:nvSpPr>
        <p:spPr>
          <a:xfrm>
            <a:off x="539552" y="2060848"/>
            <a:ext cx="7992888" cy="4464496"/>
          </a:xfrm>
        </p:spPr>
        <p:txBody>
          <a:bodyPr>
            <a:normAutofit fontScale="75000" lnSpcReduction="20000"/>
          </a:bodyPr>
          <a:lstStyle/>
          <a:p>
            <a:pPr lvl="0" algn="just">
              <a:spcAft>
                <a:spcPts val="0"/>
              </a:spcAft>
            </a:pP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Задачи: </a:t>
            </a:r>
            <a:r>
              <a:rPr lang="ru-RU" sz="2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9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1. Подготовить </a:t>
            </a:r>
            <a:r>
              <a:rPr lang="ru-RU" sz="29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педагогов к работе с детьми в направлении развития у них предпосылок «4К» компетенций</a:t>
            </a:r>
            <a:r>
              <a:rPr lang="ru-RU" sz="29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spcAft>
                <a:spcPts val="0"/>
              </a:spcAft>
            </a:pPr>
            <a:r>
              <a:rPr lang="ru-RU" sz="29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9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9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2. Внедрить </a:t>
            </a:r>
            <a:r>
              <a:rPr lang="ru-RU" sz="29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педагогическую практику учреждения технологии и методики, направленные на формирование предпосылок «4К» компетенций у дошкольников</a:t>
            </a:r>
            <a:r>
              <a:rPr lang="ru-RU" sz="29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spcAft>
                <a:spcPts val="0"/>
              </a:spcAft>
            </a:pPr>
            <a:r>
              <a:rPr lang="ru-RU" sz="29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9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9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3. Способствовать </a:t>
            </a:r>
            <a:r>
              <a:rPr lang="ru-RU" sz="29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повышению активности родителей в образовательном процессе учреждения для эффективного формирования у детей предпосылок «4К» компетенций</a:t>
            </a:r>
            <a:r>
              <a:rPr lang="ru-RU" sz="29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spcAft>
                <a:spcPts val="0"/>
              </a:spcAft>
            </a:pPr>
            <a:r>
              <a:rPr lang="ru-RU" sz="29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9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9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4.Подготовить </a:t>
            </a:r>
            <a:r>
              <a:rPr lang="ru-RU" sz="29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сборник разработок занятий/мероприятий с дошкольниками по развитию предпосылок «4К» компетенций.</a:t>
            </a:r>
            <a:endParaRPr lang="ru-RU" sz="2900" b="1" dirty="0">
              <a:solidFill>
                <a:srgbClr val="0000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24744"/>
            <a:ext cx="2170113" cy="121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731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548680"/>
            <a:ext cx="7918648" cy="2160239"/>
          </a:xfrm>
        </p:spPr>
        <p:txBody>
          <a:bodyPr>
            <a:normAutofit/>
          </a:bodyPr>
          <a:lstStyle/>
          <a:p>
            <a:pPr marL="36576" lvl="0" algn="ctr">
              <a:spcBef>
                <a:spcPts val="0"/>
              </a:spcBef>
            </a:pPr>
            <a:r>
              <a:rPr lang="ru-RU" sz="2400" dirty="0" smtClean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Методический продукт проекта: </a:t>
            </a:r>
            <a:br>
              <a:rPr lang="ru-RU" sz="2400" dirty="0" smtClean="0">
                <a:solidFill>
                  <a:srgbClr val="FF0000"/>
                </a:solidFill>
                <a:effectLst/>
                <a:latin typeface="Times New Roman"/>
                <a:ea typeface="Calibri"/>
              </a:rPr>
            </a:br>
            <a:r>
              <a:rPr lang="ru-RU" sz="2400" dirty="0" smtClean="0">
                <a:solidFill>
                  <a:srgbClr val="0000CC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Сборник </a:t>
            </a:r>
            <a:r>
              <a:rPr lang="ru-RU" sz="2400" dirty="0">
                <a:solidFill>
                  <a:srgbClr val="0000CC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разработок </a:t>
            </a:r>
            <a:r>
              <a:rPr lang="ru-RU" sz="2400" dirty="0" smtClean="0">
                <a:solidFill>
                  <a:srgbClr val="0000CC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занятий и мероприятий </a:t>
            </a:r>
            <a:r>
              <a:rPr lang="ru-RU" sz="2400" dirty="0">
                <a:solidFill>
                  <a:srgbClr val="0000CC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с дошкольниками по развитию </a:t>
            </a:r>
            <a:r>
              <a:rPr lang="ru-RU" sz="2400" dirty="0" smtClean="0">
                <a:solidFill>
                  <a:srgbClr val="0000CC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предпосылок</a:t>
            </a:r>
            <a:br>
              <a:rPr lang="ru-RU" sz="2400" dirty="0" smtClean="0">
                <a:solidFill>
                  <a:srgbClr val="0000CC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dirty="0" smtClean="0">
                <a:solidFill>
                  <a:srgbClr val="0000CC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0000CC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«4К» </a:t>
            </a:r>
            <a:r>
              <a:rPr lang="ru-RU" sz="2400" dirty="0" smtClean="0">
                <a:solidFill>
                  <a:srgbClr val="0000CC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компетенций у дошкольников</a:t>
            </a:r>
            <a:endParaRPr lang="ru-RU" sz="2400" i="1" dirty="0" smtClean="0">
              <a:solidFill>
                <a:srgbClr val="FF0000"/>
              </a:solidFill>
              <a:effectLst/>
              <a:latin typeface="Times New Roman"/>
              <a:ea typeface="Calibri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subTitle" idx="1"/>
          </p:nvPr>
        </p:nvSpPr>
        <p:spPr>
          <a:xfrm>
            <a:off x="467544" y="3356992"/>
            <a:ext cx="8280920" cy="2880320"/>
          </a:xfrm>
        </p:spPr>
        <p:txBody>
          <a:bodyPr>
            <a:normAutofit fontScale="97500"/>
          </a:bodyPr>
          <a:lstStyle/>
          <a:p>
            <a:pPr lvl="0" algn="ctr">
              <a:spcAft>
                <a:spcPts val="0"/>
              </a:spcAft>
            </a:pPr>
            <a:r>
              <a:rPr lang="ru-RU" sz="2500" b="1" dirty="0" smtClean="0">
                <a:solidFill>
                  <a:srgbClr val="FF0000"/>
                </a:solidFill>
                <a:latin typeface="Times New Roman"/>
                <a:ea typeface="Calibri"/>
              </a:rPr>
              <a:t>Инновационная значимость проекта для Новосибирской области:</a:t>
            </a:r>
          </a:p>
          <a:p>
            <a:pPr lvl="0" algn="ctr">
              <a:spcAft>
                <a:spcPts val="0"/>
              </a:spcAft>
            </a:pPr>
            <a:endParaRPr lang="ru-RU" sz="25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Aft>
                <a:spcPts val="0"/>
              </a:spcAft>
            </a:pPr>
            <a:r>
              <a:rPr lang="ru-RU" sz="25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Представление </a:t>
            </a:r>
            <a:r>
              <a:rPr lang="ru-RU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 распространение опыта работы </a:t>
            </a:r>
            <a:endParaRPr lang="ru-RU" sz="25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Aft>
                <a:spcPts val="0"/>
              </a:spcAft>
            </a:pPr>
            <a:r>
              <a:rPr lang="ru-RU" sz="25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формированию предпосылок 4К компетенций </a:t>
            </a:r>
            <a:endParaRPr lang="ru-RU" sz="25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Aft>
                <a:spcPts val="0"/>
              </a:spcAft>
            </a:pPr>
            <a:r>
              <a:rPr lang="ru-RU" sz="25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дошкольников на городском и региональном </a:t>
            </a:r>
            <a:r>
              <a:rPr lang="ru-RU" sz="25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уровне</a:t>
            </a:r>
            <a:endParaRPr lang="ru-RU" sz="25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Aft>
                <a:spcPts val="0"/>
              </a:spcAft>
            </a:pPr>
            <a:endParaRPr lang="ru-RU" sz="2400" b="1" dirty="0">
              <a:solidFill>
                <a:srgbClr val="FF0000"/>
              </a:solidFill>
              <a:effectLst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04665"/>
            <a:ext cx="1480980" cy="1224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658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98</TotalTime>
  <Words>58</Words>
  <Application>Microsoft Office PowerPoint</Application>
  <PresentationFormat>Экран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Аспект</vt:lpstr>
      <vt:lpstr>Тематическое направление деятельности инновационной площадки, в рамках которого реализуется представленный проект:  Образовательный процесс в рамках реализации обновлённых федеральных государственных образовательных стандартов </vt:lpstr>
      <vt:lpstr>Цель: развитие у детей дошкольного возраста предпосылок «4К» компетенций  </vt:lpstr>
      <vt:lpstr>Методический продукт проекта:  Сборник разработок занятий и мероприятий с дошкольниками по развитию предпосылок  «4К» компетенций у дошкольников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Тематическое направление деятельности инновационной площадки, в рамках которого реализуется представленный проект  Образовательный процесс в рамках реализации обновлённых федеральных государственных образовательных стандартов </dc:title>
  <dc:creator>Елена</dc:creator>
  <cp:lastModifiedBy>User</cp:lastModifiedBy>
  <cp:revision>6</cp:revision>
  <dcterms:created xsi:type="dcterms:W3CDTF">2024-04-01T04:27:28Z</dcterms:created>
  <dcterms:modified xsi:type="dcterms:W3CDTF">2024-04-02T04:45:03Z</dcterms:modified>
</cp:coreProperties>
</file>