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70" r:id="rId3"/>
    <p:sldId id="266" r:id="rId4"/>
    <p:sldId id="258" r:id="rId5"/>
    <p:sldId id="265" r:id="rId6"/>
    <p:sldId id="269" r:id="rId7"/>
    <p:sldId id="262" r:id="rId8"/>
    <p:sldId id="264" r:id="rId9"/>
  </p:sldIdLst>
  <p:sldSz cx="9144000" cy="6858000" type="screen4x3"/>
  <p:notesSz cx="7100888" cy="102330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53" autoAdjust="0"/>
    <p:restoredTop sz="94660"/>
  </p:normalViewPr>
  <p:slideViewPr>
    <p:cSldViewPr>
      <p:cViewPr varScale="1">
        <p:scale>
          <a:sx n="80" d="100"/>
          <a:sy n="80" d="100"/>
        </p:scale>
        <p:origin x="134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844" y="-90"/>
      </p:cViewPr>
      <p:guideLst>
        <p:guide orient="horz" pos="3223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051" cy="51165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2194" y="0"/>
            <a:ext cx="3077051" cy="51165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D815521-CD7A-4222-8DF0-13F3896F6A0A}" type="datetimeFigureOut">
              <a:rPr lang="ru-RU" smtClean="0"/>
              <a:pPr/>
              <a:t>27.06.2026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719598"/>
            <a:ext cx="3077051" cy="51165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2194" y="9719598"/>
            <a:ext cx="3077051" cy="51165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F01BD631-8BEC-4F13-9062-80B26FAB0A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12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microsoft.com/office/2007/relationships/hdphoto" Target="../media/hdphoto13.wdp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png"/><Relationship Id="rId9" Type="http://schemas.microsoft.com/office/2007/relationships/hdphoto" Target="../media/hdphoto14.wdp"/></Relationships>
</file>

<file path=ppt/slideLayouts/_rels/slideLayout11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microsoft.com/office/2007/relationships/hdphoto" Target="../media/hdphoto9.wdp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Layouts/_rels/slideLayout12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.xml"/><Relationship Id="rId6" Type="http://schemas.microsoft.com/office/2007/relationships/hdphoto" Target="../media/hdphoto21.wdp"/><Relationship Id="rId5" Type="http://schemas.openxmlformats.org/officeDocument/2006/relationships/image" Target="../media/image50.png"/><Relationship Id="rId4" Type="http://schemas.microsoft.com/office/2007/relationships/hdphoto" Target="../media/hdphoto20.wdp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4.wdp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microsoft.com/office/2007/relationships/hdphoto" Target="../media/hdphoto6.wdp"/><Relationship Id="rId9" Type="http://schemas.openxmlformats.org/officeDocument/2006/relationships/image" Target="../media/image18.jpeg"/></Relationships>
</file>

<file path=ppt/slideLayouts/_rels/slideLayout5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microsoft.com/office/2007/relationships/hdphoto" Target="../media/hdphoto9.wdp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2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10" Type="http://schemas.microsoft.com/office/2007/relationships/hdphoto" Target="../media/hdphoto14.wdp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4.jpeg"/><Relationship Id="rId18" Type="http://schemas.microsoft.com/office/2007/relationships/hdphoto" Target="../media/hdphoto19.wdp"/><Relationship Id="rId3" Type="http://schemas.microsoft.com/office/2007/relationships/hdphoto" Target="../media/hdphoto15.wdp"/><Relationship Id="rId7" Type="http://schemas.microsoft.com/office/2007/relationships/hdphoto" Target="../media/hdphoto16.wdp"/><Relationship Id="rId12" Type="http://schemas.openxmlformats.org/officeDocument/2006/relationships/image" Target="../media/image43.png"/><Relationship Id="rId17" Type="http://schemas.openxmlformats.org/officeDocument/2006/relationships/image" Target="../media/image47.png"/><Relationship Id="rId2" Type="http://schemas.openxmlformats.org/officeDocument/2006/relationships/image" Target="../media/image36.png"/><Relationship Id="rId16" Type="http://schemas.openxmlformats.org/officeDocument/2006/relationships/image" Target="../media/image4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9.png"/><Relationship Id="rId11" Type="http://schemas.openxmlformats.org/officeDocument/2006/relationships/image" Target="../media/image42.png"/><Relationship Id="rId5" Type="http://schemas.openxmlformats.org/officeDocument/2006/relationships/image" Target="../media/image38.png"/><Relationship Id="rId15" Type="http://schemas.microsoft.com/office/2007/relationships/hdphoto" Target="../media/hdphoto18.wdp"/><Relationship Id="rId10" Type="http://schemas.microsoft.com/office/2007/relationships/hdphoto" Target="../media/hdphoto17.wdp"/><Relationship Id="rId4" Type="http://schemas.openxmlformats.org/officeDocument/2006/relationships/image" Target="../media/image37.png"/><Relationship Id="rId9" Type="http://schemas.openxmlformats.org/officeDocument/2006/relationships/image" Target="../media/image41.png"/><Relationship Id="rId14" Type="http://schemas.openxmlformats.org/officeDocument/2006/relationships/image" Target="../media/image4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images.clipartpanda.com/traffic-light-clipart-light5_Vector_Clipart.pn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8715" t="8907" r="25094" b="41"/>
          <a:stretch/>
        </p:blipFill>
        <p:spPr bwMode="auto">
          <a:xfrm>
            <a:off x="0" y="1196752"/>
            <a:ext cx="2413547" cy="623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 userDrawn="1"/>
        </p:nvSpPr>
        <p:spPr>
          <a:xfrm>
            <a:off x="2411760" y="4437112"/>
            <a:ext cx="6069600" cy="175299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 userDrawn="1"/>
        </p:nvSpPr>
        <p:spPr>
          <a:xfrm>
            <a:off x="2414520" y="697663"/>
            <a:ext cx="6081916" cy="2947361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3546" y="764704"/>
            <a:ext cx="6078425" cy="2736304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4533922"/>
            <a:ext cx="5940659" cy="165618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7380312" y="4941168"/>
            <a:ext cx="1591999" cy="1728112"/>
            <a:chOff x="5868144" y="3284984"/>
            <a:chExt cx="3032159" cy="3384296"/>
          </a:xfrm>
        </p:grpSpPr>
        <p:pic>
          <p:nvPicPr>
            <p:cNvPr id="1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100392" y="3284984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968688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83278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7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10039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8" cstate="email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120816" y="41490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10" cstate="email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10000" r="9529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868144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/>
          <p:cNvGrpSpPr/>
          <p:nvPr userDrawn="1"/>
        </p:nvGrpSpPr>
        <p:grpSpPr>
          <a:xfrm>
            <a:off x="179512" y="5085184"/>
            <a:ext cx="1512168" cy="1584096"/>
            <a:chOff x="179512" y="3356992"/>
            <a:chExt cx="2972672" cy="3312288"/>
          </a:xfrm>
        </p:grpSpPr>
        <p:pic>
          <p:nvPicPr>
            <p:cNvPr id="8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5699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6" cstate="email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1490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8" cstate="email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10000" r="9529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Группа 28"/>
          <p:cNvGrpSpPr/>
          <p:nvPr userDrawn="1"/>
        </p:nvGrpSpPr>
        <p:grpSpPr>
          <a:xfrm flipH="1">
            <a:off x="7380312" y="5085184"/>
            <a:ext cx="1512168" cy="1584096"/>
            <a:chOff x="179512" y="3356992"/>
            <a:chExt cx="2972672" cy="3312288"/>
          </a:xfrm>
        </p:grpSpPr>
        <p:pic>
          <p:nvPicPr>
            <p:cNvPr id="3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5699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6" cstate="email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1490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8" cstate="email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10000" r="9529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 userDrawn="1"/>
        </p:nvGrpSpPr>
        <p:grpSpPr>
          <a:xfrm>
            <a:off x="179512" y="4221088"/>
            <a:ext cx="2972672" cy="2448192"/>
            <a:chOff x="179512" y="4221088"/>
            <a:chExt cx="2972672" cy="2448192"/>
          </a:xfrm>
        </p:grpSpPr>
        <p:pic>
          <p:nvPicPr>
            <p:cNvPr id="9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21088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01317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7" cstate="email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679104" y="3356992"/>
            <a:ext cx="7776864" cy="1301927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56993"/>
            <a:ext cx="7772400" cy="1296144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ru-RU" dirty="0"/>
              <a:t>Образец заголовка</a:t>
            </a:r>
          </a:p>
        </p:txBody>
      </p:sp>
      <p:grpSp>
        <p:nvGrpSpPr>
          <p:cNvPr id="5" name="Группа 4"/>
          <p:cNvGrpSpPr/>
          <p:nvPr userDrawn="1"/>
        </p:nvGrpSpPr>
        <p:grpSpPr>
          <a:xfrm>
            <a:off x="6759989" y="1045920"/>
            <a:ext cx="1766205" cy="3635421"/>
            <a:chOff x="6759989" y="1045920"/>
            <a:chExt cx="1766205" cy="3635421"/>
          </a:xfrm>
        </p:grpSpPr>
        <p:pic>
          <p:nvPicPr>
            <p:cNvPr id="6" name="Picture 18" descr="https://avatanplus.com/files/resources/original/56f4ce440988e153ac45b9c7.png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332099" flipH="1">
              <a:off x="6759989" y="1045920"/>
              <a:ext cx="1527505" cy="36354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0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74469" y="1268760"/>
              <a:ext cx="1149577" cy="1149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2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2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8662" y="2132856"/>
              <a:ext cx="915616" cy="915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4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7" cstate="email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320" y="1052736"/>
              <a:ext cx="1073874" cy="10738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Прямоугольник 10"/>
          <p:cNvSpPr/>
          <p:nvPr userDrawn="1"/>
        </p:nvSpPr>
        <p:spPr>
          <a:xfrm>
            <a:off x="1043608" y="6211669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srgbClr val="002060"/>
                </a:solidFill>
              </a:rPr>
              <a:t>Автор этого шаблона: Погодаева Оксана Викторовна 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27.06.2026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images.clipartpanda.com/traffic-light-clipart-light5_Vector_Clipart.pn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8715" t="8907" r="25094" b="41"/>
          <a:stretch/>
        </p:blipFill>
        <p:spPr bwMode="auto">
          <a:xfrm>
            <a:off x="-39322" y="1162704"/>
            <a:ext cx="1806049" cy="623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 userDrawn="1"/>
        </p:nvSpPr>
        <p:spPr>
          <a:xfrm>
            <a:off x="1403648" y="1563756"/>
            <a:ext cx="7200000" cy="5040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1403648" y="260648"/>
            <a:ext cx="7200800" cy="1152128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200000" cy="1152000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700808"/>
            <a:ext cx="7211144" cy="496855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69665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1403648" y="1627870"/>
            <a:ext cx="7200000" cy="5041489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1403648" y="260648"/>
            <a:ext cx="7200000" cy="1152128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056784" cy="115699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556792"/>
            <a:ext cx="7056784" cy="511256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grpSp>
        <p:nvGrpSpPr>
          <p:cNvPr id="12" name="Группа 11"/>
          <p:cNvGrpSpPr/>
          <p:nvPr userDrawn="1"/>
        </p:nvGrpSpPr>
        <p:grpSpPr>
          <a:xfrm>
            <a:off x="251520" y="332656"/>
            <a:ext cx="1059633" cy="6098960"/>
            <a:chOff x="251520" y="404664"/>
            <a:chExt cx="1059633" cy="6098960"/>
          </a:xfrm>
        </p:grpSpPr>
        <p:pic>
          <p:nvPicPr>
            <p:cNvPr id="2052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2971808"/>
              <a:ext cx="1058400" cy="105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5445224"/>
              <a:ext cx="1058400" cy="105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21088"/>
              <a:ext cx="1059632" cy="1059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0" name="Picture 12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04664"/>
              <a:ext cx="1059633" cy="10596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2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7" cstate="email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700808"/>
              <a:ext cx="1058400" cy="987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4" name="Picture 18" descr="https://avatanplus.com/files/resources/original/56f4ce440988e153ac45b9c7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32099" flipH="1">
            <a:off x="42503" y="1634489"/>
            <a:ext cx="1343072" cy="319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 userDrawn="1"/>
        </p:nvSpPr>
        <p:spPr>
          <a:xfrm>
            <a:off x="1458517" y="1634501"/>
            <a:ext cx="7200000" cy="5040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1403648" y="260648"/>
            <a:ext cx="7200800" cy="1152128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128792" cy="1156990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64062" y="1628800"/>
            <a:ext cx="7200696" cy="47808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0" y="1628800"/>
            <a:ext cx="1614647" cy="1731144"/>
            <a:chOff x="-11292" y="1196752"/>
            <a:chExt cx="2018375" cy="2112193"/>
          </a:xfrm>
        </p:grpSpPr>
        <p:pic>
          <p:nvPicPr>
            <p:cNvPr id="4116" name="Picture 20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292" y="1548184"/>
              <a:ext cx="1149576" cy="1149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8" name="Picture 22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2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290" y="2393329"/>
              <a:ext cx="915616" cy="915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20" name="Picture 24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7" cstate="email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3196" y="1196752"/>
              <a:ext cx="1163887" cy="11421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2" descr="http://st.depositphotos.com/1526816/2921/v/170/depositphotos_29217567-A-young-girl-rollerskating.jpg"/>
          <p:cNvPicPr>
            <a:picLocks noChangeAspect="1" noChangeArrowheads="1"/>
          </p:cNvPicPr>
          <p:nvPr userDrawn="1"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504" y="4293096"/>
            <a:ext cx="1259632" cy="1804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9665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539552" y="1634501"/>
            <a:ext cx="8118965" cy="5040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539552" y="260648"/>
            <a:ext cx="8064896" cy="1224136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992888" cy="1084982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772816"/>
            <a:ext cx="7848872" cy="475252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grpSp>
        <p:nvGrpSpPr>
          <p:cNvPr id="16" name="Группа 15"/>
          <p:cNvGrpSpPr/>
          <p:nvPr userDrawn="1"/>
        </p:nvGrpSpPr>
        <p:grpSpPr>
          <a:xfrm>
            <a:off x="179512" y="4221088"/>
            <a:ext cx="2972672" cy="2448192"/>
            <a:chOff x="179512" y="4221088"/>
            <a:chExt cx="2972672" cy="2448192"/>
          </a:xfrm>
        </p:grpSpPr>
        <p:pic>
          <p:nvPicPr>
            <p:cNvPr id="11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21088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01317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7" cstate="email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69665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467544" y="1556792"/>
            <a:ext cx="4032448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Скругленный прямоугольник 8"/>
          <p:cNvSpPr/>
          <p:nvPr userDrawn="1"/>
        </p:nvSpPr>
        <p:spPr>
          <a:xfrm>
            <a:off x="4608004" y="1556792"/>
            <a:ext cx="4140460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 userDrawn="1"/>
        </p:nvSpPr>
        <p:spPr>
          <a:xfrm>
            <a:off x="439282" y="404664"/>
            <a:ext cx="8280920" cy="1008112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18"/>
          <p:cNvGrpSpPr/>
          <p:nvPr userDrawn="1"/>
        </p:nvGrpSpPr>
        <p:grpSpPr>
          <a:xfrm>
            <a:off x="2699792" y="5880872"/>
            <a:ext cx="2003479" cy="908720"/>
            <a:chOff x="3030623" y="5877272"/>
            <a:chExt cx="2003479" cy="908720"/>
          </a:xfrm>
        </p:grpSpPr>
        <p:pic>
          <p:nvPicPr>
            <p:cNvPr id="3084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623" y="5878792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382" y="5877272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Группа 19"/>
          <p:cNvGrpSpPr/>
          <p:nvPr userDrawn="1"/>
        </p:nvGrpSpPr>
        <p:grpSpPr>
          <a:xfrm>
            <a:off x="480289" y="5875125"/>
            <a:ext cx="2003479" cy="908720"/>
            <a:chOff x="480289" y="5875125"/>
            <a:chExt cx="2003479" cy="908720"/>
          </a:xfrm>
        </p:grpSpPr>
        <p:pic>
          <p:nvPicPr>
            <p:cNvPr id="32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289" y="5876645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5048" y="5875125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Группа 33"/>
          <p:cNvGrpSpPr/>
          <p:nvPr userDrawn="1"/>
        </p:nvGrpSpPr>
        <p:grpSpPr>
          <a:xfrm>
            <a:off x="4837720" y="5875125"/>
            <a:ext cx="2003479" cy="908720"/>
            <a:chOff x="3030623" y="5877272"/>
            <a:chExt cx="2003479" cy="908720"/>
          </a:xfrm>
        </p:grpSpPr>
        <p:pic>
          <p:nvPicPr>
            <p:cNvPr id="35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623" y="5878792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382" y="5877272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7" name="Группа 36"/>
          <p:cNvGrpSpPr/>
          <p:nvPr userDrawn="1"/>
        </p:nvGrpSpPr>
        <p:grpSpPr>
          <a:xfrm>
            <a:off x="6861956" y="5877272"/>
            <a:ext cx="2003479" cy="908720"/>
            <a:chOff x="3030623" y="5877272"/>
            <a:chExt cx="2003479" cy="908720"/>
          </a:xfrm>
        </p:grpSpPr>
        <p:pic>
          <p:nvPicPr>
            <p:cNvPr id="38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623" y="5878792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382" y="5877272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467544" y="1556792"/>
            <a:ext cx="4032448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Скругленный прямоугольник 8"/>
          <p:cNvSpPr/>
          <p:nvPr userDrawn="1"/>
        </p:nvSpPr>
        <p:spPr>
          <a:xfrm>
            <a:off x="4608004" y="1556792"/>
            <a:ext cx="4140460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 userDrawn="1"/>
        </p:nvSpPr>
        <p:spPr>
          <a:xfrm>
            <a:off x="439282" y="404664"/>
            <a:ext cx="8280920" cy="1008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 userDrawn="1"/>
        </p:nvGrpSpPr>
        <p:grpSpPr>
          <a:xfrm>
            <a:off x="439282" y="5848689"/>
            <a:ext cx="1871566" cy="907200"/>
            <a:chOff x="439282" y="5848689"/>
            <a:chExt cx="1871566" cy="907200"/>
          </a:xfrm>
        </p:grpSpPr>
        <p:pic>
          <p:nvPicPr>
            <p:cNvPr id="717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2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Группа 22"/>
          <p:cNvGrpSpPr/>
          <p:nvPr userDrawn="1"/>
        </p:nvGrpSpPr>
        <p:grpSpPr>
          <a:xfrm>
            <a:off x="2701482" y="5880453"/>
            <a:ext cx="1871566" cy="907200"/>
            <a:chOff x="439282" y="5848689"/>
            <a:chExt cx="1871566" cy="907200"/>
          </a:xfrm>
        </p:grpSpPr>
        <p:pic>
          <p:nvPicPr>
            <p:cNvPr id="24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Группа 25"/>
          <p:cNvGrpSpPr/>
          <p:nvPr userDrawn="1"/>
        </p:nvGrpSpPr>
        <p:grpSpPr>
          <a:xfrm>
            <a:off x="4782868" y="5892114"/>
            <a:ext cx="1871566" cy="907200"/>
            <a:chOff x="439282" y="5848689"/>
            <a:chExt cx="1871566" cy="907200"/>
          </a:xfrm>
        </p:grpSpPr>
        <p:pic>
          <p:nvPicPr>
            <p:cNvPr id="27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Группа 28"/>
          <p:cNvGrpSpPr/>
          <p:nvPr userDrawn="1"/>
        </p:nvGrpSpPr>
        <p:grpSpPr>
          <a:xfrm>
            <a:off x="6910214" y="5892114"/>
            <a:ext cx="1871566" cy="907200"/>
            <a:chOff x="439282" y="5848689"/>
            <a:chExt cx="1871566" cy="907200"/>
          </a:xfrm>
        </p:grpSpPr>
        <p:pic>
          <p:nvPicPr>
            <p:cNvPr id="3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8420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email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 userDrawn="1"/>
        </p:nvSpPr>
        <p:spPr>
          <a:xfrm>
            <a:off x="467544" y="404664"/>
            <a:ext cx="8280920" cy="1224136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grpSp>
        <p:nvGrpSpPr>
          <p:cNvPr id="17" name="Группа 16"/>
          <p:cNvGrpSpPr/>
          <p:nvPr userDrawn="1"/>
        </p:nvGrpSpPr>
        <p:grpSpPr>
          <a:xfrm>
            <a:off x="323528" y="4941168"/>
            <a:ext cx="1512168" cy="1584096"/>
            <a:chOff x="179512" y="3356992"/>
            <a:chExt cx="2972672" cy="3312288"/>
          </a:xfrm>
        </p:grpSpPr>
        <p:pic>
          <p:nvPicPr>
            <p:cNvPr id="18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5699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260389"/>
              <a:ext cx="720001" cy="720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7" cstate="email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624" y="5916617"/>
              <a:ext cx="720001" cy="720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9" cstate="email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10000" r="9529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http://okudjava-tagil.ru/upload/iblock/8ca/5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6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8424" y="692696"/>
            <a:ext cx="47312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https://upload.wikimedia.org/wikipedia/commons/thumb/0/0d/4.4.1_Russian_road_sign.svg/600px-4.4.1_Russian_road_sign.svg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188640"/>
            <a:ext cx="47312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piramidka.net/wp-content/uploads/2014/03/zapryshen.png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188640"/>
            <a:ext cx="47312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Группа 26"/>
          <p:cNvGrpSpPr/>
          <p:nvPr userDrawn="1"/>
        </p:nvGrpSpPr>
        <p:grpSpPr>
          <a:xfrm>
            <a:off x="179512" y="188640"/>
            <a:ext cx="1378402" cy="936056"/>
            <a:chOff x="78705" y="116632"/>
            <a:chExt cx="1929686" cy="1537732"/>
          </a:xfrm>
        </p:grpSpPr>
        <p:pic>
          <p:nvPicPr>
            <p:cNvPr id="11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6" cstate="email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3" y="260649"/>
              <a:ext cx="604776" cy="6047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2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391" y="11663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9" cstate="email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10000" r="9529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05" y="944684"/>
              <a:ext cx="1013717" cy="709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4" descr="https://cdn.pixabay.com/photo/2013/07/12/13/49/bike-147343_960_720.png"/>
          <p:cNvPicPr>
            <a:picLocks noChangeAspect="1" noChangeArrowheads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6309320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lexres-vshdo.ucoz.ru/Now_left/dor_sign_14.png"/>
          <p:cNvPicPr>
            <a:picLocks noChangeAspect="1" noChangeArrowheads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6165304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://forsaj-avto.ru/uploads/posts/2013-10/1383218489_dorojni_znak_1.23_enl.jpg"/>
          <p:cNvPicPr>
            <a:picLocks noChangeAspect="1" noChangeArrowheads="1"/>
          </p:cNvPicPr>
          <p:nvPr userDrawn="1"/>
        </p:nvPicPr>
        <p:blipFill>
          <a:blip r:embed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5733256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tvkrasnodar.ru/products_pictures/2015/12/traffic-sign-6724_960_720.png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-8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6093296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 descr="http://www.vectorfreak.com/images/preview/thumb/roadsign-no-cycles"/>
          <p:cNvPicPr>
            <a:picLocks noChangeAspect="1" noChangeArrowheads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http://sr.photos3.fotosearch.com/bthumb/CSP/CSP992/k12691687.jpg"/>
          <p:cNvPicPr>
            <a:picLocks noChangeAspect="1" noChangeArrowheads="1"/>
          </p:cNvPicPr>
          <p:nvPr userDrawn="1"/>
        </p:nvPicPr>
        <p:blipFill>
          <a:blip r:embed="rId17" cstate="email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10000" r="952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8424" y="5589240"/>
            <a:ext cx="617074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email">
            <a:alphaModFix amt="4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069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65" r:id="rId5"/>
    <p:sldLayoutId id="2147483652" r:id="rId6"/>
    <p:sldLayoutId id="2147483662" r:id="rId7"/>
    <p:sldLayoutId id="2147483654" r:id="rId8"/>
    <p:sldLayoutId id="2147483655" r:id="rId9"/>
    <p:sldLayoutId id="2147483663" r:id="rId10"/>
    <p:sldLayoutId id="2147483664" r:id="rId11"/>
    <p:sldLayoutId id="2147483651" r:id="rId12"/>
    <p:sldLayoutId id="2147483653" r:id="rId13"/>
    <p:sldLayoutId id="2147483656" r:id="rId14"/>
    <p:sldLayoutId id="2147483657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2060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3.jpeg"/><Relationship Id="rId4" Type="http://schemas.openxmlformats.org/officeDocument/2006/relationships/image" Target="../media/image6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0" lang="ru-RU" sz="2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«Детский сад общеразвивающего вида с приоритетным осуществлением деятельности по художественно – эстетическому развитию детей </a:t>
            </a:r>
            <a:b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2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№22 «Тополек»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260648" y="6237312"/>
            <a:ext cx="200256" cy="504056"/>
          </a:xfrm>
        </p:spPr>
        <p:txBody>
          <a:bodyPr>
            <a:normAutofit fontScale="70000" lnSpcReduction="20000"/>
          </a:bodyPr>
          <a:lstStyle/>
          <a:p>
            <a:endParaRPr lang="ru-RU" sz="4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5FFEBC-491D-4331-9E31-70F198FD450F}"/>
              </a:ext>
            </a:extLst>
          </p:cNvPr>
          <p:cNvSpPr txBox="1"/>
          <p:nvPr/>
        </p:nvSpPr>
        <p:spPr>
          <a:xfrm>
            <a:off x="2294409" y="4464519"/>
            <a:ext cx="6224227" cy="1772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Авторы составители дети 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старшей группы № 5 «Гномики»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Воспитатель: Аненкова Татьяна Анатольевна</a:t>
            </a:r>
          </a:p>
        </p:txBody>
      </p:sp>
    </p:spTree>
    <p:extLst>
      <p:ext uri="{BB962C8B-B14F-4D97-AF65-F5344CB8AC3E}">
        <p14:creationId xmlns:p14="http://schemas.microsoft.com/office/powerpoint/2010/main" val="59432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3544" y="980728"/>
            <a:ext cx="6078425" cy="2736304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b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2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kumimoji="0" lang="ru-RU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«Три поросёнка повторяют правила дорожного движения»</a:t>
            </a:r>
            <a:b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100" dirty="0">
                <a:solidFill>
                  <a:prstClr val="black"/>
                </a:solidFill>
                <a:ea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36433" y="4869160"/>
            <a:ext cx="5832648" cy="1512168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2026 год</a:t>
            </a:r>
          </a:p>
          <a:p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21251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B644D4B-EB67-4C68-910C-FC7FD53DA1EA}"/>
              </a:ext>
            </a:extLst>
          </p:cNvPr>
          <p:cNvSpPr/>
          <p:nvPr/>
        </p:nvSpPr>
        <p:spPr>
          <a:xfrm>
            <a:off x="755576" y="188640"/>
            <a:ext cx="8064896" cy="3039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Жили – были три поросенка. Одного звали Наф-Наф, второго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Нуф-Нуф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третьего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Ниф-Ниф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Двое – Наф-Наф и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Нуф-Нуф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были послушными поросятами, а третий –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Ниф-Ниф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такой непоседа, прямо беда.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Поросята решили выйти погулять на улицу. Вернувшись домой, братья обнаружили в почтовом ящике приглашение в гости от Чебурашки и Крокодила Гены.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Ура! Завтра мы поедим в город! – обрадовались поросята.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Но прежде нам нужно повторить правила поведения в транспорте – в машине.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D0C6CE-B543-4630-B7EA-A2045FE2EA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3352" y="3171291"/>
            <a:ext cx="2304256" cy="3039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55293E-0977-42CB-A0A0-6D8DBF4B74C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20" y="3068960"/>
            <a:ext cx="4298281" cy="308498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2ED40F-5E77-4DC0-9DE8-F221F933A1D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4001016"/>
            <a:ext cx="2331807" cy="2559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056784" cy="108012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Правила поведения в транспорте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ACAC328-E5BD-43DF-8708-54475D7890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3439" y="1772816"/>
            <a:ext cx="5941217" cy="2523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388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6455506-F71F-49C4-9A80-7B14AB79E6BF}"/>
              </a:ext>
            </a:extLst>
          </p:cNvPr>
          <p:cNvSpPr/>
          <p:nvPr/>
        </p:nvSpPr>
        <p:spPr>
          <a:xfrm>
            <a:off x="755576" y="869774"/>
            <a:ext cx="7704856" cy="4515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Утром, помня о правилах поведения в транспорте, поросята благополучно добрались до нужной им остановки и оказались на многолюдной улице. Увидев дом Чебурашки и Крокодилы Гены,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Ниф-Ниф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бросился переходить через дорогу, не посмотрев на светофор, который подмигивал красным глазом. Наф-Наф успел схватить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Ниф-Нифа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штанишки, и в этот момент мимо поросят промчалась машина.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Переходить через дорогу можно только тогда, когда светофор посмотрит зеленым глазом, - напомнил Наф-Наф братьям.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/>
              <a:t>Нельзя переходить улицу на красный свет светофора, даже если нет машин.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194D46-E7E5-4EDD-B449-88C54D86F1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224" y="1577572"/>
            <a:ext cx="2676376" cy="4163929"/>
          </a:xfrm>
          <a:prstGeom prst="rect">
            <a:avLst/>
          </a:prstGeom>
        </p:spPr>
      </p:pic>
      <p:sp>
        <p:nvSpPr>
          <p:cNvPr id="6" name="Облако 5">
            <a:extLst>
              <a:ext uri="{FF2B5EF4-FFF2-40B4-BE49-F238E27FC236}">
                <a16:creationId xmlns:a16="http://schemas.microsoft.com/office/drawing/2014/main" id="{76E18675-EC30-4DAC-9217-68AFD447BD94}"/>
              </a:ext>
            </a:extLst>
          </p:cNvPr>
          <p:cNvSpPr/>
          <p:nvPr/>
        </p:nvSpPr>
        <p:spPr>
          <a:xfrm>
            <a:off x="3923174" y="4602061"/>
            <a:ext cx="3257098" cy="2132856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599502D-C4DE-465A-98C0-1F41A0DE8B0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8849" y="5064212"/>
            <a:ext cx="3121423" cy="115834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9AE1B22-CA5D-4100-8946-635D01CDB2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178" y="3624692"/>
            <a:ext cx="2156923" cy="3110225"/>
          </a:xfrm>
          <a:prstGeom prst="rect">
            <a:avLst/>
          </a:prstGeom>
        </p:spPr>
      </p:pic>
      <p:sp>
        <p:nvSpPr>
          <p:cNvPr id="4" name="Пузырек для мыслей: облако 3">
            <a:extLst>
              <a:ext uri="{FF2B5EF4-FFF2-40B4-BE49-F238E27FC236}">
                <a16:creationId xmlns:a16="http://schemas.microsoft.com/office/drawing/2014/main" id="{E59C3E59-0B89-4169-A12E-E456C988FED2}"/>
              </a:ext>
            </a:extLst>
          </p:cNvPr>
          <p:cNvSpPr/>
          <p:nvPr/>
        </p:nvSpPr>
        <p:spPr>
          <a:xfrm>
            <a:off x="1744068" y="1619672"/>
            <a:ext cx="4824536" cy="3168352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208546A-EF7A-43A6-BE1A-815FCA5786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9418" y="2021385"/>
            <a:ext cx="3273836" cy="230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27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/>
              <a:t>Переходить улицу можно только по пешеходным переходам.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E995E9-67EA-42B2-8A3B-BD29BD20813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4568" y="1619672"/>
            <a:ext cx="3572566" cy="2780017"/>
          </a:xfrm>
          <a:prstGeom prst="rect">
            <a:avLst/>
          </a:prstGeom>
        </p:spPr>
      </p:pic>
      <p:pic>
        <p:nvPicPr>
          <p:cNvPr id="4" name="Picture 19" descr="http://www.xn-----6kcalbbrfn0iijf7msb.xn--p1ai/wp-content/uploads/2015/02/gg.jpg">
            <a:extLst>
              <a:ext uri="{FF2B5EF4-FFF2-40B4-BE49-F238E27FC236}">
                <a16:creationId xmlns:a16="http://schemas.microsoft.com/office/drawing/2014/main" id="{65A8FA8D-965A-4F58-BC92-C3E11B6D47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39471" y="4534795"/>
            <a:ext cx="3041650" cy="2111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230C2D-3147-4CF8-B140-F361242BE61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4064" y="4061731"/>
            <a:ext cx="3645724" cy="2706859"/>
          </a:xfrm>
          <a:prstGeom prst="rect">
            <a:avLst/>
          </a:prstGeom>
        </p:spPr>
      </p:pic>
      <p:sp>
        <p:nvSpPr>
          <p:cNvPr id="7" name="Пузырек для мыслей: облако 6">
            <a:extLst>
              <a:ext uri="{FF2B5EF4-FFF2-40B4-BE49-F238E27FC236}">
                <a16:creationId xmlns:a16="http://schemas.microsoft.com/office/drawing/2014/main" id="{57B65171-B6B6-48FC-9347-8920F18BD586}"/>
              </a:ext>
            </a:extLst>
          </p:cNvPr>
          <p:cNvSpPr/>
          <p:nvPr/>
        </p:nvSpPr>
        <p:spPr>
          <a:xfrm>
            <a:off x="759900" y="1817500"/>
            <a:ext cx="4742730" cy="214758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Пешеходные переходы бывают : наземные. подземные и надземные. Догадайтесь где какой переход?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8DBC854-12E7-41BD-94AC-D7A892B4BF3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106" y="3687962"/>
            <a:ext cx="1918918" cy="2990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5701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9760B6-F969-4BD5-B736-9BFE8763C221}"/>
              </a:ext>
            </a:extLst>
          </p:cNvPr>
          <p:cNvSpPr/>
          <p:nvPr/>
        </p:nvSpPr>
        <p:spPr>
          <a:xfrm>
            <a:off x="683568" y="1412776"/>
            <a:ext cx="7650088" cy="1361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Благополучно перейдя через дорогу, поросята подошли к дому, в котором ждали их друзья.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ABA761F-5F9A-4350-81C9-D70ED68499E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704" y="2527581"/>
            <a:ext cx="5564758" cy="3843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281</Words>
  <Application>Microsoft Office PowerPoint</Application>
  <PresentationFormat>Экран (4:3)</PresentationFormat>
  <Paragraphs>18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Муниципальное автономное дошкольное образовательное учреждение «Детский сад общеразвивающего вида с приоритетным осуществлением деятельности по художественно – эстетическому развитию детей  №22 «Тополек»</vt:lpstr>
      <vt:lpstr> »«Три поросёнка повторяют правила дорожного движения»  </vt:lpstr>
      <vt:lpstr>Презентация PowerPoint</vt:lpstr>
      <vt:lpstr>Правила поведения в транспорте</vt:lpstr>
      <vt:lpstr>Презентация PowerPoint</vt:lpstr>
      <vt:lpstr>Нельзя переходить улицу на красный свет светофора, даже если нет машин. </vt:lpstr>
      <vt:lpstr>Переходить улицу можно только по пешеходным переходам.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для создания презентации  «Правила дорожного движения»</dc:title>
  <cp:lastModifiedBy>Татьяна Аненкова</cp:lastModifiedBy>
  <cp:revision>47</cp:revision>
  <cp:lastPrinted>2020-03-12T19:25:32Z</cp:lastPrinted>
  <dcterms:created xsi:type="dcterms:W3CDTF">2017-11-06T09:36:21Z</dcterms:created>
  <dcterms:modified xsi:type="dcterms:W3CDTF">2026-06-27T12:55:09Z</dcterms:modified>
</cp:coreProperties>
</file>